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S6: SVRM model design. Responses from 10 bid categories (BC; bid-space split into tenths) were added to the analysis such that each category was equally sampled. The bid-space was split into tenths to increase the sampling per bid category. The SVMR was trained on these responses and bid categories and bid-tenths were subsequently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58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9" name="Group 498">
            <a:extLst>
              <a:ext uri="{FF2B5EF4-FFF2-40B4-BE49-F238E27FC236}">
                <a16:creationId xmlns:a16="http://schemas.microsoft.com/office/drawing/2014/main" id="{D8D819D6-AD81-1EB3-5D91-C46B2193F3AC}"/>
              </a:ext>
            </a:extLst>
          </p:cNvPr>
          <p:cNvGrpSpPr>
            <a:grpSpLocks noChangeAspect="1"/>
          </p:cNvGrpSpPr>
          <p:nvPr/>
        </p:nvGrpSpPr>
        <p:grpSpPr>
          <a:xfrm>
            <a:off x="173022" y="2081462"/>
            <a:ext cx="6382578" cy="4902110"/>
            <a:chOff x="33083910" y="6127799"/>
            <a:chExt cx="10372200" cy="7966325"/>
          </a:xfrm>
        </p:grpSpPr>
        <p:grpSp>
          <p:nvGrpSpPr>
            <p:cNvPr id="500" name="Group 499">
              <a:extLst>
                <a:ext uri="{FF2B5EF4-FFF2-40B4-BE49-F238E27FC236}">
                  <a16:creationId xmlns:a16="http://schemas.microsoft.com/office/drawing/2014/main" id="{CF8158EF-7B3C-0927-CDE7-3C8A027B7A87}"/>
                </a:ext>
              </a:extLst>
            </p:cNvPr>
            <p:cNvGrpSpPr/>
            <p:nvPr/>
          </p:nvGrpSpPr>
          <p:grpSpPr>
            <a:xfrm>
              <a:off x="33083910" y="6127799"/>
              <a:ext cx="10372200" cy="7966325"/>
              <a:chOff x="33083910" y="5239208"/>
              <a:chExt cx="10372200" cy="7966325"/>
            </a:xfrm>
          </p:grpSpPr>
          <p:sp>
            <p:nvSpPr>
              <p:cNvPr id="506" name="Rectangle 19">
                <a:extLst>
                  <a:ext uri="{FF2B5EF4-FFF2-40B4-BE49-F238E27FC236}">
                    <a16:creationId xmlns:a16="http://schemas.microsoft.com/office/drawing/2014/main" id="{C10196A1-5698-DC2A-A95E-9E9FA6895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92519" y="5240076"/>
                <a:ext cx="663066" cy="3334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Trial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7" name="Rectangle 29">
                <a:extLst>
                  <a:ext uri="{FF2B5EF4-FFF2-40B4-BE49-F238E27FC236}">
                    <a16:creationId xmlns:a16="http://schemas.microsoft.com/office/drawing/2014/main" id="{9B3449F9-7A2C-2433-8A64-1D82ECA01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2621149" y="6750353"/>
                <a:ext cx="125895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Bid (ml)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8" name="Line 5">
                <a:extLst>
                  <a:ext uri="{FF2B5EF4-FFF2-40B4-BE49-F238E27FC236}">
                    <a16:creationId xmlns:a16="http://schemas.microsoft.com/office/drawing/2014/main" id="{E9DA272F-C093-C084-23CB-D6BD548EE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150922" y="8145137"/>
                <a:ext cx="9176956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09" name="Line 6">
                <a:extLst>
                  <a:ext uri="{FF2B5EF4-FFF2-40B4-BE49-F238E27FC236}">
                    <a16:creationId xmlns:a16="http://schemas.microsoft.com/office/drawing/2014/main" id="{94BC1088-E68F-E586-EEBE-DD9BBC3B2F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150922" y="5550387"/>
                <a:ext cx="0" cy="66148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0" name="Line 7">
                <a:extLst>
                  <a:ext uri="{FF2B5EF4-FFF2-40B4-BE49-F238E27FC236}">
                    <a16:creationId xmlns:a16="http://schemas.microsoft.com/office/drawing/2014/main" id="{E3B9A302-0618-ADF6-B8B9-C6D9FCC3BE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68000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1" name="Line 8">
                <a:extLst>
                  <a:ext uri="{FF2B5EF4-FFF2-40B4-BE49-F238E27FC236}">
                    <a16:creationId xmlns:a16="http://schemas.microsoft.com/office/drawing/2014/main" id="{CA9DA795-A627-8F82-C56D-B5E7C7D9DD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86623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2" name="Line 9">
                <a:extLst>
                  <a:ext uri="{FF2B5EF4-FFF2-40B4-BE49-F238E27FC236}">
                    <a16:creationId xmlns:a16="http://schemas.microsoft.com/office/drawing/2014/main" id="{36E60BF5-B914-2BD0-0643-317C69D515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03701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3" name="Line 10">
                <a:extLst>
                  <a:ext uri="{FF2B5EF4-FFF2-40B4-BE49-F238E27FC236}">
                    <a16:creationId xmlns:a16="http://schemas.microsoft.com/office/drawing/2014/main" id="{F538E532-81D5-1832-081E-C3DE3727C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822322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4" name="Line 11">
                <a:extLst>
                  <a:ext uri="{FF2B5EF4-FFF2-40B4-BE49-F238E27FC236}">
                    <a16:creationId xmlns:a16="http://schemas.microsoft.com/office/drawing/2014/main" id="{F191DF46-D63A-AE98-C561-83AE616755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39400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5" name="Line 12">
                <a:extLst>
                  <a:ext uri="{FF2B5EF4-FFF2-40B4-BE49-F238E27FC236}">
                    <a16:creationId xmlns:a16="http://schemas.microsoft.com/office/drawing/2014/main" id="{DC05596C-D77B-4C24-804A-AA0798B64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56480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6" name="Line 13">
                <a:extLst>
                  <a:ext uri="{FF2B5EF4-FFF2-40B4-BE49-F238E27FC236}">
                    <a16:creationId xmlns:a16="http://schemas.microsoft.com/office/drawing/2014/main" id="{B38AC4AC-1176-90A8-F443-6170C5D320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575099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7" name="Line 14">
                <a:extLst>
                  <a:ext uri="{FF2B5EF4-FFF2-40B4-BE49-F238E27FC236}">
                    <a16:creationId xmlns:a16="http://schemas.microsoft.com/office/drawing/2014/main" id="{7822ED0C-5EF0-298C-1C01-E3EC6CC897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92180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8" name="Line 15">
                <a:extLst>
                  <a:ext uri="{FF2B5EF4-FFF2-40B4-BE49-F238E27FC236}">
                    <a16:creationId xmlns:a16="http://schemas.microsoft.com/office/drawing/2014/main" id="{185909E1-EE55-F03B-5D97-5A1D846318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10798" y="5553394"/>
                <a:ext cx="0" cy="6013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19" name="Line 16">
                <a:extLst>
                  <a:ext uri="{FF2B5EF4-FFF2-40B4-BE49-F238E27FC236}">
                    <a16:creationId xmlns:a16="http://schemas.microsoft.com/office/drawing/2014/main" id="{28FA89C7-F365-53B3-81D9-FD2AFF287A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44115" y="5564201"/>
                <a:ext cx="0" cy="2599848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20" name="Rectangle 17">
                <a:extLst>
                  <a:ext uri="{FF2B5EF4-FFF2-40B4-BE49-F238E27FC236}">
                    <a16:creationId xmlns:a16="http://schemas.microsoft.com/office/drawing/2014/main" id="{E365D968-2284-2E85-75EC-13308D17B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8214" y="5239208"/>
                <a:ext cx="15381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1" name="Rectangle 18">
                <a:extLst>
                  <a:ext uri="{FF2B5EF4-FFF2-40B4-BE49-F238E27FC236}">
                    <a16:creationId xmlns:a16="http://schemas.microsoft.com/office/drawing/2014/main" id="{E1A29CB0-0A0F-22FA-C2FC-9584E831A9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76831" y="5239208"/>
                <a:ext cx="15381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2" name="Rectangle 19">
                <a:extLst>
                  <a:ext uri="{FF2B5EF4-FFF2-40B4-BE49-F238E27FC236}">
                    <a16:creationId xmlns:a16="http://schemas.microsoft.com/office/drawing/2014/main" id="{E7CA2CBC-70EC-999D-C87B-0ED4ED5E4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95453" y="5239209"/>
                <a:ext cx="15381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4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3" name="Rectangle 20">
                <a:extLst>
                  <a:ext uri="{FF2B5EF4-FFF2-40B4-BE49-F238E27FC236}">
                    <a16:creationId xmlns:a16="http://schemas.microsoft.com/office/drawing/2014/main" id="{93DCA0CC-1C27-FDC4-3132-8B5998B2E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14072" y="5239209"/>
                <a:ext cx="15381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6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4" name="Rectangle 21">
                <a:extLst>
                  <a:ext uri="{FF2B5EF4-FFF2-40B4-BE49-F238E27FC236}">
                    <a16:creationId xmlns:a16="http://schemas.microsoft.com/office/drawing/2014/main" id="{82B1AD8C-C110-B6E7-82A2-92550EADA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32692" y="5239209"/>
                <a:ext cx="153817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8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5" name="Rectangle 22">
                <a:extLst>
                  <a:ext uri="{FF2B5EF4-FFF2-40B4-BE49-F238E27FC236}">
                    <a16:creationId xmlns:a16="http://schemas.microsoft.com/office/drawing/2014/main" id="{1B0BAABD-B7C9-E7D4-C7F1-721669FE9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63084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6" name="Rectangle 23">
                <a:extLst>
                  <a:ext uri="{FF2B5EF4-FFF2-40B4-BE49-F238E27FC236}">
                    <a16:creationId xmlns:a16="http://schemas.microsoft.com/office/drawing/2014/main" id="{6131111F-FDCF-D237-C759-4BC6C93198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73995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12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7" name="Rectangle 24">
                <a:extLst>
                  <a:ext uri="{FF2B5EF4-FFF2-40B4-BE49-F238E27FC236}">
                    <a16:creationId xmlns:a16="http://schemas.microsoft.com/office/drawing/2014/main" id="{174B5F9B-D567-6E8F-23B9-BB4B5A8AA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2615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14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8" name="Rectangle 25">
                <a:extLst>
                  <a:ext uri="{FF2B5EF4-FFF2-40B4-BE49-F238E27FC236}">
                    <a16:creationId xmlns:a16="http://schemas.microsoft.com/office/drawing/2014/main" id="{BFB7FC7B-020E-D0C0-339C-C316FA36E5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11237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16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9" name="Rectangle 26">
                <a:extLst>
                  <a:ext uri="{FF2B5EF4-FFF2-40B4-BE49-F238E27FC236}">
                    <a16:creationId xmlns:a16="http://schemas.microsoft.com/office/drawing/2014/main" id="{81E9F9C6-82BC-2D7B-93FC-C8E4B34BB7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29856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18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0" name="Rectangle 27">
                <a:extLst>
                  <a:ext uri="{FF2B5EF4-FFF2-40B4-BE49-F238E27FC236}">
                    <a16:creationId xmlns:a16="http://schemas.microsoft.com/office/drawing/2014/main" id="{CD7D5CAC-A6BC-6651-3690-0F722BCD52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8477" y="5239209"/>
                <a:ext cx="307633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20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1" name="Line 28">
                <a:extLst>
                  <a:ext uri="{FF2B5EF4-FFF2-40B4-BE49-F238E27FC236}">
                    <a16:creationId xmlns:a16="http://schemas.microsoft.com/office/drawing/2014/main" id="{93069B11-6B29-93DA-4AA8-2790FC61AE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150922" y="5614233"/>
                <a:ext cx="0" cy="2530904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2" name="Line 29">
                <a:extLst>
                  <a:ext uri="{FF2B5EF4-FFF2-40B4-BE49-F238E27FC236}">
                    <a16:creationId xmlns:a16="http://schemas.microsoft.com/office/drawing/2014/main" id="{96382619-5001-DEC6-5026-9D5F9A0894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9387" y="8145137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3" name="Line 30">
                <a:extLst>
                  <a:ext uri="{FF2B5EF4-FFF2-40B4-BE49-F238E27FC236}">
                    <a16:creationId xmlns:a16="http://schemas.microsoft.com/office/drawing/2014/main" id="{B42370A7-3CB7-2A73-B466-6402660FB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9387" y="7638311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4" name="Line 31">
                <a:extLst>
                  <a:ext uri="{FF2B5EF4-FFF2-40B4-BE49-F238E27FC236}">
                    <a16:creationId xmlns:a16="http://schemas.microsoft.com/office/drawing/2014/main" id="{E5F4F8FB-9B89-A7AC-5640-2B5829DF4D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9387" y="7133098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5" name="Line 32">
                <a:extLst>
                  <a:ext uri="{FF2B5EF4-FFF2-40B4-BE49-F238E27FC236}">
                    <a16:creationId xmlns:a16="http://schemas.microsoft.com/office/drawing/2014/main" id="{7979A9F5-F966-5326-ED69-97097682C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9387" y="6626272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6" name="Line 33">
                <a:extLst>
                  <a:ext uri="{FF2B5EF4-FFF2-40B4-BE49-F238E27FC236}">
                    <a16:creationId xmlns:a16="http://schemas.microsoft.com/office/drawing/2014/main" id="{F8B3C1E5-110A-BE04-FAED-DFA429EB4D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9387" y="6119445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37" name="Rectangle 35">
                <a:extLst>
                  <a:ext uri="{FF2B5EF4-FFF2-40B4-BE49-F238E27FC236}">
                    <a16:creationId xmlns:a16="http://schemas.microsoft.com/office/drawing/2014/main" id="{0286D899-9800-76C2-1497-BB229AD1A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84525" y="7981465"/>
                <a:ext cx="285176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8" name="Rectangle 36">
                <a:extLst>
                  <a:ext uri="{FF2B5EF4-FFF2-40B4-BE49-F238E27FC236}">
                    <a16:creationId xmlns:a16="http://schemas.microsoft.com/office/drawing/2014/main" id="{4E2FBF91-FD7C-6679-3856-AB2D36A950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9677" y="7477868"/>
                <a:ext cx="710019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0.24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9" name="Rectangle 37">
                <a:extLst>
                  <a:ext uri="{FF2B5EF4-FFF2-40B4-BE49-F238E27FC236}">
                    <a16:creationId xmlns:a16="http://schemas.microsoft.com/office/drawing/2014/main" id="{6E559DD6-1FB2-2ACC-C578-CF97B09B4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9677" y="6967812"/>
                <a:ext cx="710019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0.48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0" name="Rectangle 38">
                <a:extLst>
                  <a:ext uri="{FF2B5EF4-FFF2-40B4-BE49-F238E27FC236}">
                    <a16:creationId xmlns:a16="http://schemas.microsoft.com/office/drawing/2014/main" id="{99B85524-D9F8-8101-1D42-A186845FAD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9677" y="6464213"/>
                <a:ext cx="710019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0.72</a:t>
                </a:r>
                <a:endPara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1" name="Rectangle 39">
                <a:extLst>
                  <a:ext uri="{FF2B5EF4-FFF2-40B4-BE49-F238E27FC236}">
                    <a16:creationId xmlns:a16="http://schemas.microsoft.com/office/drawing/2014/main" id="{B7D30C1D-7211-2960-06E0-2A9768E8E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9677" y="5954159"/>
                <a:ext cx="710019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0.96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2" name="Rectangle 40">
                <a:extLst>
                  <a:ext uri="{FF2B5EF4-FFF2-40B4-BE49-F238E27FC236}">
                    <a16:creationId xmlns:a16="http://schemas.microsoft.com/office/drawing/2014/main" id="{AA9BCE16-A594-55CD-3AF4-144A5C0B3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47643" y="5494921"/>
                <a:ext cx="522059" cy="333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1.2</a:t>
                </a:r>
                <a:endPara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3" name="Freeform 41">
                <a:extLst>
                  <a:ext uri="{FF2B5EF4-FFF2-40B4-BE49-F238E27FC236}">
                    <a16:creationId xmlns:a16="http://schemas.microsoft.com/office/drawing/2014/main" id="{1B2D9374-01B5-C223-2B6D-CE011FF972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flipV="1">
                <a:off x="34607151" y="5659429"/>
                <a:ext cx="8723810" cy="2406619"/>
              </a:xfrm>
              <a:custGeom>
                <a:avLst/>
                <a:gdLst>
                  <a:gd name="T0" fmla="*/ 142 w 5660"/>
                  <a:gd name="T1" fmla="*/ 1364 h 1491"/>
                  <a:gd name="T2" fmla="*/ 285 w 5660"/>
                  <a:gd name="T3" fmla="*/ 1478 h 1491"/>
                  <a:gd name="T4" fmla="*/ 345 w 5660"/>
                  <a:gd name="T5" fmla="*/ 1338 h 1491"/>
                  <a:gd name="T6" fmla="*/ 394 w 5660"/>
                  <a:gd name="T7" fmla="*/ 1171 h 1491"/>
                  <a:gd name="T8" fmla="*/ 439 w 5660"/>
                  <a:gd name="T9" fmla="*/ 1017 h 1491"/>
                  <a:gd name="T10" fmla="*/ 486 w 5660"/>
                  <a:gd name="T11" fmla="*/ 846 h 1491"/>
                  <a:gd name="T12" fmla="*/ 537 w 5660"/>
                  <a:gd name="T13" fmla="*/ 670 h 1491"/>
                  <a:gd name="T14" fmla="*/ 590 w 5660"/>
                  <a:gd name="T15" fmla="*/ 500 h 1491"/>
                  <a:gd name="T16" fmla="*/ 683 w 5660"/>
                  <a:gd name="T17" fmla="*/ 587 h 1491"/>
                  <a:gd name="T18" fmla="*/ 780 w 5660"/>
                  <a:gd name="T19" fmla="*/ 714 h 1491"/>
                  <a:gd name="T20" fmla="*/ 890 w 5660"/>
                  <a:gd name="T21" fmla="*/ 854 h 1491"/>
                  <a:gd name="T22" fmla="*/ 978 w 5660"/>
                  <a:gd name="T23" fmla="*/ 1014 h 1491"/>
                  <a:gd name="T24" fmla="*/ 1061 w 5660"/>
                  <a:gd name="T25" fmla="*/ 1172 h 1491"/>
                  <a:gd name="T26" fmla="*/ 1144 w 5660"/>
                  <a:gd name="T27" fmla="*/ 1325 h 1491"/>
                  <a:gd name="T28" fmla="*/ 1207 w 5660"/>
                  <a:gd name="T29" fmla="*/ 1353 h 1491"/>
                  <a:gd name="T30" fmla="*/ 1243 w 5660"/>
                  <a:gd name="T31" fmla="*/ 1179 h 1491"/>
                  <a:gd name="T32" fmla="*/ 1283 w 5660"/>
                  <a:gd name="T33" fmla="*/ 1000 h 1491"/>
                  <a:gd name="T34" fmla="*/ 1325 w 5660"/>
                  <a:gd name="T35" fmla="*/ 827 h 1491"/>
                  <a:gd name="T36" fmla="*/ 1362 w 5660"/>
                  <a:gd name="T37" fmla="*/ 657 h 1491"/>
                  <a:gd name="T38" fmla="*/ 1397 w 5660"/>
                  <a:gd name="T39" fmla="*/ 501 h 1491"/>
                  <a:gd name="T40" fmla="*/ 1433 w 5660"/>
                  <a:gd name="T41" fmla="*/ 326 h 1491"/>
                  <a:gd name="T42" fmla="*/ 1473 w 5660"/>
                  <a:gd name="T43" fmla="*/ 148 h 1491"/>
                  <a:gd name="T44" fmla="*/ 1576 w 5660"/>
                  <a:gd name="T45" fmla="*/ 103 h 1491"/>
                  <a:gd name="T46" fmla="*/ 1744 w 5660"/>
                  <a:gd name="T47" fmla="*/ 147 h 1491"/>
                  <a:gd name="T48" fmla="*/ 1836 w 5660"/>
                  <a:gd name="T49" fmla="*/ 262 h 1491"/>
                  <a:gd name="T50" fmla="*/ 1915 w 5660"/>
                  <a:gd name="T51" fmla="*/ 422 h 1491"/>
                  <a:gd name="T52" fmla="*/ 1993 w 5660"/>
                  <a:gd name="T53" fmla="*/ 587 h 1491"/>
                  <a:gd name="T54" fmla="*/ 2067 w 5660"/>
                  <a:gd name="T55" fmla="*/ 749 h 1491"/>
                  <a:gd name="T56" fmla="*/ 2189 w 5660"/>
                  <a:gd name="T57" fmla="*/ 869 h 1491"/>
                  <a:gd name="T58" fmla="*/ 2315 w 5660"/>
                  <a:gd name="T59" fmla="*/ 968 h 1491"/>
                  <a:gd name="T60" fmla="*/ 2422 w 5660"/>
                  <a:gd name="T61" fmla="*/ 936 h 1491"/>
                  <a:gd name="T62" fmla="*/ 2500 w 5660"/>
                  <a:gd name="T63" fmla="*/ 771 h 1491"/>
                  <a:gd name="T64" fmla="*/ 2579 w 5660"/>
                  <a:gd name="T65" fmla="*/ 611 h 1491"/>
                  <a:gd name="T66" fmla="*/ 2653 w 5660"/>
                  <a:gd name="T67" fmla="*/ 454 h 1491"/>
                  <a:gd name="T68" fmla="*/ 2763 w 5660"/>
                  <a:gd name="T69" fmla="*/ 437 h 1491"/>
                  <a:gd name="T70" fmla="*/ 2921 w 5660"/>
                  <a:gd name="T71" fmla="*/ 518 h 1491"/>
                  <a:gd name="T72" fmla="*/ 3092 w 5660"/>
                  <a:gd name="T73" fmla="*/ 578 h 1491"/>
                  <a:gd name="T74" fmla="*/ 3263 w 5660"/>
                  <a:gd name="T75" fmla="*/ 626 h 1491"/>
                  <a:gd name="T76" fmla="*/ 3386 w 5660"/>
                  <a:gd name="T77" fmla="*/ 745 h 1491"/>
                  <a:gd name="T78" fmla="*/ 3496 w 5660"/>
                  <a:gd name="T79" fmla="*/ 861 h 1491"/>
                  <a:gd name="T80" fmla="*/ 3601 w 5660"/>
                  <a:gd name="T81" fmla="*/ 881 h 1491"/>
                  <a:gd name="T82" fmla="*/ 3680 w 5660"/>
                  <a:gd name="T83" fmla="*/ 716 h 1491"/>
                  <a:gd name="T84" fmla="*/ 3759 w 5660"/>
                  <a:gd name="T85" fmla="*/ 557 h 1491"/>
                  <a:gd name="T86" fmla="*/ 3833 w 5660"/>
                  <a:gd name="T87" fmla="*/ 400 h 1491"/>
                  <a:gd name="T88" fmla="*/ 3937 w 5660"/>
                  <a:gd name="T89" fmla="*/ 299 h 1491"/>
                  <a:gd name="T90" fmla="*/ 4108 w 5660"/>
                  <a:gd name="T91" fmla="*/ 251 h 1491"/>
                  <a:gd name="T92" fmla="*/ 4210 w 5660"/>
                  <a:gd name="T93" fmla="*/ 348 h 1491"/>
                  <a:gd name="T94" fmla="*/ 4265 w 5660"/>
                  <a:gd name="T95" fmla="*/ 518 h 1491"/>
                  <a:gd name="T96" fmla="*/ 4322 w 5660"/>
                  <a:gd name="T97" fmla="*/ 682 h 1491"/>
                  <a:gd name="T98" fmla="*/ 4374 w 5660"/>
                  <a:gd name="T99" fmla="*/ 833 h 1491"/>
                  <a:gd name="T100" fmla="*/ 4435 w 5660"/>
                  <a:gd name="T101" fmla="*/ 1001 h 1491"/>
                  <a:gd name="T102" fmla="*/ 4531 w 5660"/>
                  <a:gd name="T103" fmla="*/ 1147 h 1491"/>
                  <a:gd name="T104" fmla="*/ 4669 w 5660"/>
                  <a:gd name="T105" fmla="*/ 1259 h 1491"/>
                  <a:gd name="T106" fmla="*/ 4796 w 5660"/>
                  <a:gd name="T107" fmla="*/ 1319 h 1491"/>
                  <a:gd name="T108" fmla="*/ 4938 w 5660"/>
                  <a:gd name="T109" fmla="*/ 1244 h 1491"/>
                  <a:gd name="T110" fmla="*/ 5081 w 5660"/>
                  <a:gd name="T111" fmla="*/ 1145 h 1491"/>
                  <a:gd name="T112" fmla="*/ 5178 w 5660"/>
                  <a:gd name="T113" fmla="*/ 991 h 1491"/>
                  <a:gd name="T114" fmla="*/ 5276 w 5660"/>
                  <a:gd name="T115" fmla="*/ 842 h 1491"/>
                  <a:gd name="T116" fmla="*/ 5359 w 5660"/>
                  <a:gd name="T117" fmla="*/ 706 h 1491"/>
                  <a:gd name="T118" fmla="*/ 5423 w 5660"/>
                  <a:gd name="T119" fmla="*/ 563 h 1491"/>
                  <a:gd name="T120" fmla="*/ 5489 w 5660"/>
                  <a:gd name="T121" fmla="*/ 398 h 1491"/>
                  <a:gd name="T122" fmla="*/ 5560 w 5660"/>
                  <a:gd name="T123" fmla="*/ 229 h 1491"/>
                  <a:gd name="T124" fmla="*/ 5632 w 5660"/>
                  <a:gd name="T125" fmla="*/ 67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660" h="1491">
                    <a:moveTo>
                      <a:pt x="15" y="1267"/>
                    </a:moveTo>
                    <a:lnTo>
                      <a:pt x="18" y="1270"/>
                    </a:lnTo>
                    <a:lnTo>
                      <a:pt x="20" y="1268"/>
                    </a:lnTo>
                    <a:lnTo>
                      <a:pt x="16" y="1265"/>
                    </a:lnTo>
                    <a:lnTo>
                      <a:pt x="15" y="1267"/>
                    </a:lnTo>
                    <a:close/>
                    <a:moveTo>
                      <a:pt x="29" y="1279"/>
                    </a:moveTo>
                    <a:lnTo>
                      <a:pt x="32" y="1281"/>
                    </a:lnTo>
                    <a:lnTo>
                      <a:pt x="34" y="1279"/>
                    </a:lnTo>
                    <a:lnTo>
                      <a:pt x="30" y="1276"/>
                    </a:lnTo>
                    <a:lnTo>
                      <a:pt x="29" y="1279"/>
                    </a:lnTo>
                    <a:close/>
                    <a:moveTo>
                      <a:pt x="42" y="1289"/>
                    </a:moveTo>
                    <a:lnTo>
                      <a:pt x="46" y="1292"/>
                    </a:lnTo>
                    <a:lnTo>
                      <a:pt x="48" y="1290"/>
                    </a:lnTo>
                    <a:lnTo>
                      <a:pt x="44" y="1287"/>
                    </a:lnTo>
                    <a:lnTo>
                      <a:pt x="42" y="1289"/>
                    </a:lnTo>
                    <a:close/>
                    <a:moveTo>
                      <a:pt x="56" y="1301"/>
                    </a:moveTo>
                    <a:lnTo>
                      <a:pt x="60" y="1303"/>
                    </a:lnTo>
                    <a:lnTo>
                      <a:pt x="62" y="1301"/>
                    </a:lnTo>
                    <a:lnTo>
                      <a:pt x="58" y="1298"/>
                    </a:lnTo>
                    <a:lnTo>
                      <a:pt x="56" y="1301"/>
                    </a:lnTo>
                    <a:close/>
                    <a:moveTo>
                      <a:pt x="70" y="1311"/>
                    </a:moveTo>
                    <a:lnTo>
                      <a:pt x="74" y="1314"/>
                    </a:lnTo>
                    <a:lnTo>
                      <a:pt x="76" y="1312"/>
                    </a:lnTo>
                    <a:lnTo>
                      <a:pt x="72" y="1309"/>
                    </a:lnTo>
                    <a:lnTo>
                      <a:pt x="70" y="1311"/>
                    </a:lnTo>
                    <a:close/>
                    <a:moveTo>
                      <a:pt x="84" y="1323"/>
                    </a:moveTo>
                    <a:lnTo>
                      <a:pt x="88" y="1325"/>
                    </a:lnTo>
                    <a:lnTo>
                      <a:pt x="90" y="1323"/>
                    </a:lnTo>
                    <a:lnTo>
                      <a:pt x="86" y="1320"/>
                    </a:lnTo>
                    <a:lnTo>
                      <a:pt x="84" y="1323"/>
                    </a:lnTo>
                    <a:close/>
                    <a:moveTo>
                      <a:pt x="98" y="1334"/>
                    </a:moveTo>
                    <a:lnTo>
                      <a:pt x="102" y="1336"/>
                    </a:lnTo>
                    <a:lnTo>
                      <a:pt x="104" y="1334"/>
                    </a:lnTo>
                    <a:lnTo>
                      <a:pt x="100" y="1331"/>
                    </a:lnTo>
                    <a:lnTo>
                      <a:pt x="98" y="1334"/>
                    </a:lnTo>
                    <a:close/>
                    <a:moveTo>
                      <a:pt x="112" y="1345"/>
                    </a:moveTo>
                    <a:lnTo>
                      <a:pt x="116" y="1347"/>
                    </a:lnTo>
                    <a:lnTo>
                      <a:pt x="118" y="1345"/>
                    </a:lnTo>
                    <a:lnTo>
                      <a:pt x="114" y="1342"/>
                    </a:lnTo>
                    <a:lnTo>
                      <a:pt x="112" y="1345"/>
                    </a:lnTo>
                    <a:close/>
                    <a:moveTo>
                      <a:pt x="126" y="1356"/>
                    </a:moveTo>
                    <a:lnTo>
                      <a:pt x="130" y="1358"/>
                    </a:lnTo>
                    <a:lnTo>
                      <a:pt x="132" y="1356"/>
                    </a:lnTo>
                    <a:lnTo>
                      <a:pt x="128" y="1353"/>
                    </a:lnTo>
                    <a:lnTo>
                      <a:pt x="126" y="1356"/>
                    </a:lnTo>
                    <a:close/>
                    <a:moveTo>
                      <a:pt x="140" y="1367"/>
                    </a:moveTo>
                    <a:lnTo>
                      <a:pt x="144" y="1370"/>
                    </a:lnTo>
                    <a:lnTo>
                      <a:pt x="146" y="1367"/>
                    </a:lnTo>
                    <a:lnTo>
                      <a:pt x="142" y="1364"/>
                    </a:lnTo>
                    <a:lnTo>
                      <a:pt x="140" y="1367"/>
                    </a:lnTo>
                    <a:close/>
                    <a:moveTo>
                      <a:pt x="154" y="1378"/>
                    </a:moveTo>
                    <a:lnTo>
                      <a:pt x="158" y="1380"/>
                    </a:lnTo>
                    <a:lnTo>
                      <a:pt x="160" y="1378"/>
                    </a:lnTo>
                    <a:lnTo>
                      <a:pt x="156" y="1375"/>
                    </a:lnTo>
                    <a:lnTo>
                      <a:pt x="154" y="1378"/>
                    </a:lnTo>
                    <a:close/>
                    <a:moveTo>
                      <a:pt x="168" y="1389"/>
                    </a:moveTo>
                    <a:lnTo>
                      <a:pt x="172" y="1392"/>
                    </a:lnTo>
                    <a:lnTo>
                      <a:pt x="174" y="1389"/>
                    </a:lnTo>
                    <a:lnTo>
                      <a:pt x="170" y="1387"/>
                    </a:lnTo>
                    <a:lnTo>
                      <a:pt x="168" y="1389"/>
                    </a:lnTo>
                    <a:close/>
                    <a:moveTo>
                      <a:pt x="182" y="1400"/>
                    </a:moveTo>
                    <a:lnTo>
                      <a:pt x="186" y="1403"/>
                    </a:lnTo>
                    <a:lnTo>
                      <a:pt x="187" y="1400"/>
                    </a:lnTo>
                    <a:lnTo>
                      <a:pt x="184" y="1397"/>
                    </a:lnTo>
                    <a:lnTo>
                      <a:pt x="182" y="1400"/>
                    </a:lnTo>
                    <a:close/>
                    <a:moveTo>
                      <a:pt x="196" y="1411"/>
                    </a:moveTo>
                    <a:lnTo>
                      <a:pt x="200" y="1414"/>
                    </a:lnTo>
                    <a:lnTo>
                      <a:pt x="201" y="1411"/>
                    </a:lnTo>
                    <a:lnTo>
                      <a:pt x="198" y="1409"/>
                    </a:lnTo>
                    <a:lnTo>
                      <a:pt x="196" y="1411"/>
                    </a:lnTo>
                    <a:close/>
                    <a:moveTo>
                      <a:pt x="210" y="1422"/>
                    </a:moveTo>
                    <a:lnTo>
                      <a:pt x="214" y="1425"/>
                    </a:lnTo>
                    <a:lnTo>
                      <a:pt x="216" y="1422"/>
                    </a:lnTo>
                    <a:lnTo>
                      <a:pt x="212" y="1420"/>
                    </a:lnTo>
                    <a:lnTo>
                      <a:pt x="210" y="1422"/>
                    </a:lnTo>
                    <a:close/>
                    <a:moveTo>
                      <a:pt x="224" y="1433"/>
                    </a:moveTo>
                    <a:lnTo>
                      <a:pt x="228" y="1436"/>
                    </a:lnTo>
                    <a:lnTo>
                      <a:pt x="229" y="1433"/>
                    </a:lnTo>
                    <a:lnTo>
                      <a:pt x="226" y="1431"/>
                    </a:lnTo>
                    <a:lnTo>
                      <a:pt x="224" y="1433"/>
                    </a:lnTo>
                    <a:close/>
                    <a:moveTo>
                      <a:pt x="238" y="1444"/>
                    </a:moveTo>
                    <a:lnTo>
                      <a:pt x="242" y="1447"/>
                    </a:lnTo>
                    <a:lnTo>
                      <a:pt x="243" y="1444"/>
                    </a:lnTo>
                    <a:lnTo>
                      <a:pt x="240" y="1442"/>
                    </a:lnTo>
                    <a:lnTo>
                      <a:pt x="238" y="1444"/>
                    </a:lnTo>
                    <a:close/>
                    <a:moveTo>
                      <a:pt x="252" y="1455"/>
                    </a:moveTo>
                    <a:lnTo>
                      <a:pt x="256" y="1458"/>
                    </a:lnTo>
                    <a:lnTo>
                      <a:pt x="257" y="1455"/>
                    </a:lnTo>
                    <a:lnTo>
                      <a:pt x="254" y="1453"/>
                    </a:lnTo>
                    <a:lnTo>
                      <a:pt x="252" y="1455"/>
                    </a:lnTo>
                    <a:close/>
                    <a:moveTo>
                      <a:pt x="266" y="1466"/>
                    </a:moveTo>
                    <a:lnTo>
                      <a:pt x="269" y="1469"/>
                    </a:lnTo>
                    <a:lnTo>
                      <a:pt x="271" y="1466"/>
                    </a:lnTo>
                    <a:lnTo>
                      <a:pt x="268" y="1464"/>
                    </a:lnTo>
                    <a:lnTo>
                      <a:pt x="266" y="1466"/>
                    </a:lnTo>
                    <a:close/>
                    <a:moveTo>
                      <a:pt x="280" y="1477"/>
                    </a:moveTo>
                    <a:lnTo>
                      <a:pt x="283" y="1480"/>
                    </a:lnTo>
                    <a:lnTo>
                      <a:pt x="285" y="1478"/>
                    </a:lnTo>
                    <a:lnTo>
                      <a:pt x="282" y="1475"/>
                    </a:lnTo>
                    <a:lnTo>
                      <a:pt x="280" y="1477"/>
                    </a:lnTo>
                    <a:close/>
                    <a:moveTo>
                      <a:pt x="294" y="1488"/>
                    </a:moveTo>
                    <a:lnTo>
                      <a:pt x="298" y="1491"/>
                    </a:lnTo>
                    <a:lnTo>
                      <a:pt x="299" y="1488"/>
                    </a:lnTo>
                    <a:lnTo>
                      <a:pt x="296" y="1486"/>
                    </a:lnTo>
                    <a:lnTo>
                      <a:pt x="294" y="1488"/>
                    </a:lnTo>
                    <a:close/>
                    <a:moveTo>
                      <a:pt x="304" y="1479"/>
                    </a:moveTo>
                    <a:lnTo>
                      <a:pt x="305" y="1475"/>
                    </a:lnTo>
                    <a:lnTo>
                      <a:pt x="303" y="1474"/>
                    </a:lnTo>
                    <a:lnTo>
                      <a:pt x="301" y="1478"/>
                    </a:lnTo>
                    <a:lnTo>
                      <a:pt x="304" y="1479"/>
                    </a:lnTo>
                    <a:close/>
                    <a:moveTo>
                      <a:pt x="309" y="1462"/>
                    </a:moveTo>
                    <a:lnTo>
                      <a:pt x="310" y="1458"/>
                    </a:lnTo>
                    <a:lnTo>
                      <a:pt x="308" y="1457"/>
                    </a:lnTo>
                    <a:lnTo>
                      <a:pt x="306" y="1461"/>
                    </a:lnTo>
                    <a:lnTo>
                      <a:pt x="309" y="1462"/>
                    </a:lnTo>
                    <a:close/>
                    <a:moveTo>
                      <a:pt x="314" y="1445"/>
                    </a:moveTo>
                    <a:lnTo>
                      <a:pt x="315" y="1441"/>
                    </a:lnTo>
                    <a:lnTo>
                      <a:pt x="313" y="1440"/>
                    </a:lnTo>
                    <a:lnTo>
                      <a:pt x="311" y="1444"/>
                    </a:lnTo>
                    <a:lnTo>
                      <a:pt x="314" y="1445"/>
                    </a:lnTo>
                    <a:close/>
                    <a:moveTo>
                      <a:pt x="319" y="1428"/>
                    </a:moveTo>
                    <a:lnTo>
                      <a:pt x="320" y="1423"/>
                    </a:lnTo>
                    <a:lnTo>
                      <a:pt x="318" y="1422"/>
                    </a:lnTo>
                    <a:lnTo>
                      <a:pt x="316" y="1427"/>
                    </a:lnTo>
                    <a:lnTo>
                      <a:pt x="319" y="1428"/>
                    </a:lnTo>
                    <a:close/>
                    <a:moveTo>
                      <a:pt x="324" y="1411"/>
                    </a:moveTo>
                    <a:lnTo>
                      <a:pt x="325" y="1406"/>
                    </a:lnTo>
                    <a:lnTo>
                      <a:pt x="323" y="1405"/>
                    </a:lnTo>
                    <a:lnTo>
                      <a:pt x="321" y="1410"/>
                    </a:lnTo>
                    <a:lnTo>
                      <a:pt x="324" y="1411"/>
                    </a:lnTo>
                    <a:close/>
                    <a:moveTo>
                      <a:pt x="329" y="1394"/>
                    </a:moveTo>
                    <a:lnTo>
                      <a:pt x="330" y="1389"/>
                    </a:lnTo>
                    <a:lnTo>
                      <a:pt x="328" y="1388"/>
                    </a:lnTo>
                    <a:lnTo>
                      <a:pt x="326" y="1393"/>
                    </a:lnTo>
                    <a:lnTo>
                      <a:pt x="329" y="1394"/>
                    </a:lnTo>
                    <a:close/>
                    <a:moveTo>
                      <a:pt x="334" y="1376"/>
                    </a:moveTo>
                    <a:lnTo>
                      <a:pt x="335" y="1372"/>
                    </a:lnTo>
                    <a:lnTo>
                      <a:pt x="333" y="1371"/>
                    </a:lnTo>
                    <a:lnTo>
                      <a:pt x="331" y="1375"/>
                    </a:lnTo>
                    <a:lnTo>
                      <a:pt x="334" y="1376"/>
                    </a:lnTo>
                    <a:close/>
                    <a:moveTo>
                      <a:pt x="339" y="1359"/>
                    </a:moveTo>
                    <a:lnTo>
                      <a:pt x="340" y="1355"/>
                    </a:lnTo>
                    <a:lnTo>
                      <a:pt x="337" y="1354"/>
                    </a:lnTo>
                    <a:lnTo>
                      <a:pt x="336" y="1358"/>
                    </a:lnTo>
                    <a:lnTo>
                      <a:pt x="339" y="1359"/>
                    </a:lnTo>
                    <a:close/>
                    <a:moveTo>
                      <a:pt x="344" y="1342"/>
                    </a:moveTo>
                    <a:lnTo>
                      <a:pt x="345" y="1338"/>
                    </a:lnTo>
                    <a:lnTo>
                      <a:pt x="342" y="1337"/>
                    </a:lnTo>
                    <a:lnTo>
                      <a:pt x="341" y="1341"/>
                    </a:lnTo>
                    <a:lnTo>
                      <a:pt x="344" y="1342"/>
                    </a:lnTo>
                    <a:close/>
                    <a:moveTo>
                      <a:pt x="349" y="1325"/>
                    </a:moveTo>
                    <a:lnTo>
                      <a:pt x="350" y="1321"/>
                    </a:lnTo>
                    <a:lnTo>
                      <a:pt x="347" y="1320"/>
                    </a:lnTo>
                    <a:lnTo>
                      <a:pt x="346" y="1324"/>
                    </a:lnTo>
                    <a:lnTo>
                      <a:pt x="349" y="1325"/>
                    </a:lnTo>
                    <a:close/>
                    <a:moveTo>
                      <a:pt x="354" y="1308"/>
                    </a:moveTo>
                    <a:lnTo>
                      <a:pt x="355" y="1304"/>
                    </a:lnTo>
                    <a:lnTo>
                      <a:pt x="352" y="1303"/>
                    </a:lnTo>
                    <a:lnTo>
                      <a:pt x="351" y="1307"/>
                    </a:lnTo>
                    <a:lnTo>
                      <a:pt x="354" y="1308"/>
                    </a:lnTo>
                    <a:close/>
                    <a:moveTo>
                      <a:pt x="359" y="1291"/>
                    </a:moveTo>
                    <a:lnTo>
                      <a:pt x="360" y="1287"/>
                    </a:lnTo>
                    <a:lnTo>
                      <a:pt x="357" y="1286"/>
                    </a:lnTo>
                    <a:lnTo>
                      <a:pt x="356" y="1290"/>
                    </a:lnTo>
                    <a:lnTo>
                      <a:pt x="359" y="1291"/>
                    </a:lnTo>
                    <a:close/>
                    <a:moveTo>
                      <a:pt x="364" y="1274"/>
                    </a:moveTo>
                    <a:lnTo>
                      <a:pt x="365" y="1270"/>
                    </a:lnTo>
                    <a:lnTo>
                      <a:pt x="362" y="1269"/>
                    </a:lnTo>
                    <a:lnTo>
                      <a:pt x="361" y="1273"/>
                    </a:lnTo>
                    <a:lnTo>
                      <a:pt x="364" y="1274"/>
                    </a:lnTo>
                    <a:close/>
                    <a:moveTo>
                      <a:pt x="369" y="1257"/>
                    </a:moveTo>
                    <a:lnTo>
                      <a:pt x="370" y="1252"/>
                    </a:lnTo>
                    <a:lnTo>
                      <a:pt x="367" y="1252"/>
                    </a:lnTo>
                    <a:lnTo>
                      <a:pt x="366" y="1256"/>
                    </a:lnTo>
                    <a:lnTo>
                      <a:pt x="369" y="1257"/>
                    </a:lnTo>
                    <a:close/>
                    <a:moveTo>
                      <a:pt x="374" y="1240"/>
                    </a:moveTo>
                    <a:lnTo>
                      <a:pt x="375" y="1235"/>
                    </a:lnTo>
                    <a:lnTo>
                      <a:pt x="372" y="1235"/>
                    </a:lnTo>
                    <a:lnTo>
                      <a:pt x="371" y="1239"/>
                    </a:lnTo>
                    <a:lnTo>
                      <a:pt x="374" y="1240"/>
                    </a:lnTo>
                    <a:close/>
                    <a:moveTo>
                      <a:pt x="379" y="1223"/>
                    </a:moveTo>
                    <a:lnTo>
                      <a:pt x="380" y="1218"/>
                    </a:lnTo>
                    <a:lnTo>
                      <a:pt x="377" y="1217"/>
                    </a:lnTo>
                    <a:lnTo>
                      <a:pt x="376" y="1222"/>
                    </a:lnTo>
                    <a:lnTo>
                      <a:pt x="379" y="1223"/>
                    </a:lnTo>
                    <a:close/>
                    <a:moveTo>
                      <a:pt x="384" y="1205"/>
                    </a:moveTo>
                    <a:lnTo>
                      <a:pt x="385" y="1201"/>
                    </a:lnTo>
                    <a:lnTo>
                      <a:pt x="382" y="1200"/>
                    </a:lnTo>
                    <a:lnTo>
                      <a:pt x="381" y="1204"/>
                    </a:lnTo>
                    <a:lnTo>
                      <a:pt x="384" y="1205"/>
                    </a:lnTo>
                    <a:close/>
                    <a:moveTo>
                      <a:pt x="389" y="1188"/>
                    </a:moveTo>
                    <a:lnTo>
                      <a:pt x="390" y="1184"/>
                    </a:lnTo>
                    <a:lnTo>
                      <a:pt x="387" y="1183"/>
                    </a:lnTo>
                    <a:lnTo>
                      <a:pt x="386" y="1187"/>
                    </a:lnTo>
                    <a:lnTo>
                      <a:pt x="389" y="1188"/>
                    </a:lnTo>
                    <a:close/>
                    <a:moveTo>
                      <a:pt x="394" y="1171"/>
                    </a:moveTo>
                    <a:lnTo>
                      <a:pt x="395" y="1167"/>
                    </a:lnTo>
                    <a:lnTo>
                      <a:pt x="392" y="1166"/>
                    </a:lnTo>
                    <a:lnTo>
                      <a:pt x="391" y="1170"/>
                    </a:lnTo>
                    <a:lnTo>
                      <a:pt x="394" y="1171"/>
                    </a:lnTo>
                    <a:close/>
                    <a:moveTo>
                      <a:pt x="399" y="1154"/>
                    </a:moveTo>
                    <a:lnTo>
                      <a:pt x="400" y="1150"/>
                    </a:lnTo>
                    <a:lnTo>
                      <a:pt x="397" y="1149"/>
                    </a:lnTo>
                    <a:lnTo>
                      <a:pt x="396" y="1153"/>
                    </a:lnTo>
                    <a:lnTo>
                      <a:pt x="399" y="1154"/>
                    </a:lnTo>
                    <a:close/>
                    <a:moveTo>
                      <a:pt x="404" y="1137"/>
                    </a:moveTo>
                    <a:lnTo>
                      <a:pt x="405" y="1133"/>
                    </a:lnTo>
                    <a:lnTo>
                      <a:pt x="402" y="1132"/>
                    </a:lnTo>
                    <a:lnTo>
                      <a:pt x="401" y="1136"/>
                    </a:lnTo>
                    <a:lnTo>
                      <a:pt x="404" y="1137"/>
                    </a:lnTo>
                    <a:close/>
                    <a:moveTo>
                      <a:pt x="409" y="1120"/>
                    </a:moveTo>
                    <a:lnTo>
                      <a:pt x="410" y="1116"/>
                    </a:lnTo>
                    <a:lnTo>
                      <a:pt x="407" y="1115"/>
                    </a:lnTo>
                    <a:lnTo>
                      <a:pt x="406" y="1119"/>
                    </a:lnTo>
                    <a:lnTo>
                      <a:pt x="409" y="1120"/>
                    </a:lnTo>
                    <a:close/>
                    <a:moveTo>
                      <a:pt x="414" y="1103"/>
                    </a:moveTo>
                    <a:lnTo>
                      <a:pt x="415" y="1098"/>
                    </a:lnTo>
                    <a:lnTo>
                      <a:pt x="412" y="1098"/>
                    </a:lnTo>
                    <a:lnTo>
                      <a:pt x="411" y="1102"/>
                    </a:lnTo>
                    <a:lnTo>
                      <a:pt x="414" y="1103"/>
                    </a:lnTo>
                    <a:close/>
                    <a:moveTo>
                      <a:pt x="419" y="1086"/>
                    </a:moveTo>
                    <a:lnTo>
                      <a:pt x="420" y="1081"/>
                    </a:lnTo>
                    <a:lnTo>
                      <a:pt x="417" y="1081"/>
                    </a:lnTo>
                    <a:lnTo>
                      <a:pt x="416" y="1085"/>
                    </a:lnTo>
                    <a:lnTo>
                      <a:pt x="419" y="1086"/>
                    </a:lnTo>
                    <a:close/>
                    <a:moveTo>
                      <a:pt x="424" y="1069"/>
                    </a:moveTo>
                    <a:lnTo>
                      <a:pt x="425" y="1064"/>
                    </a:lnTo>
                    <a:lnTo>
                      <a:pt x="422" y="1064"/>
                    </a:lnTo>
                    <a:lnTo>
                      <a:pt x="421" y="1068"/>
                    </a:lnTo>
                    <a:lnTo>
                      <a:pt x="424" y="1069"/>
                    </a:lnTo>
                    <a:close/>
                    <a:moveTo>
                      <a:pt x="429" y="1052"/>
                    </a:moveTo>
                    <a:lnTo>
                      <a:pt x="430" y="1047"/>
                    </a:lnTo>
                    <a:lnTo>
                      <a:pt x="427" y="1046"/>
                    </a:lnTo>
                    <a:lnTo>
                      <a:pt x="426" y="1051"/>
                    </a:lnTo>
                    <a:lnTo>
                      <a:pt x="429" y="1052"/>
                    </a:lnTo>
                    <a:close/>
                    <a:moveTo>
                      <a:pt x="434" y="1034"/>
                    </a:moveTo>
                    <a:lnTo>
                      <a:pt x="435" y="1030"/>
                    </a:lnTo>
                    <a:lnTo>
                      <a:pt x="432" y="1029"/>
                    </a:lnTo>
                    <a:lnTo>
                      <a:pt x="431" y="1034"/>
                    </a:lnTo>
                    <a:lnTo>
                      <a:pt x="434" y="1034"/>
                    </a:lnTo>
                    <a:close/>
                    <a:moveTo>
                      <a:pt x="439" y="1017"/>
                    </a:moveTo>
                    <a:lnTo>
                      <a:pt x="440" y="1013"/>
                    </a:lnTo>
                    <a:lnTo>
                      <a:pt x="437" y="1012"/>
                    </a:lnTo>
                    <a:lnTo>
                      <a:pt x="436" y="1017"/>
                    </a:lnTo>
                    <a:lnTo>
                      <a:pt x="439" y="1017"/>
                    </a:lnTo>
                    <a:close/>
                    <a:moveTo>
                      <a:pt x="444" y="1000"/>
                    </a:moveTo>
                    <a:lnTo>
                      <a:pt x="445" y="996"/>
                    </a:lnTo>
                    <a:lnTo>
                      <a:pt x="442" y="995"/>
                    </a:lnTo>
                    <a:lnTo>
                      <a:pt x="441" y="999"/>
                    </a:lnTo>
                    <a:lnTo>
                      <a:pt x="444" y="1000"/>
                    </a:lnTo>
                    <a:close/>
                    <a:moveTo>
                      <a:pt x="449" y="983"/>
                    </a:moveTo>
                    <a:lnTo>
                      <a:pt x="450" y="979"/>
                    </a:lnTo>
                    <a:lnTo>
                      <a:pt x="447" y="978"/>
                    </a:lnTo>
                    <a:lnTo>
                      <a:pt x="446" y="982"/>
                    </a:lnTo>
                    <a:lnTo>
                      <a:pt x="449" y="983"/>
                    </a:lnTo>
                    <a:close/>
                    <a:moveTo>
                      <a:pt x="454" y="966"/>
                    </a:moveTo>
                    <a:lnTo>
                      <a:pt x="455" y="962"/>
                    </a:lnTo>
                    <a:lnTo>
                      <a:pt x="452" y="961"/>
                    </a:lnTo>
                    <a:lnTo>
                      <a:pt x="451" y="965"/>
                    </a:lnTo>
                    <a:lnTo>
                      <a:pt x="454" y="966"/>
                    </a:lnTo>
                    <a:close/>
                    <a:moveTo>
                      <a:pt x="459" y="949"/>
                    </a:moveTo>
                    <a:lnTo>
                      <a:pt x="460" y="945"/>
                    </a:lnTo>
                    <a:lnTo>
                      <a:pt x="457" y="944"/>
                    </a:lnTo>
                    <a:lnTo>
                      <a:pt x="456" y="948"/>
                    </a:lnTo>
                    <a:lnTo>
                      <a:pt x="459" y="949"/>
                    </a:lnTo>
                    <a:close/>
                    <a:moveTo>
                      <a:pt x="464" y="932"/>
                    </a:moveTo>
                    <a:lnTo>
                      <a:pt x="465" y="927"/>
                    </a:lnTo>
                    <a:lnTo>
                      <a:pt x="462" y="927"/>
                    </a:lnTo>
                    <a:lnTo>
                      <a:pt x="461" y="931"/>
                    </a:lnTo>
                    <a:lnTo>
                      <a:pt x="464" y="932"/>
                    </a:lnTo>
                    <a:close/>
                    <a:moveTo>
                      <a:pt x="469" y="915"/>
                    </a:moveTo>
                    <a:lnTo>
                      <a:pt x="470" y="910"/>
                    </a:lnTo>
                    <a:lnTo>
                      <a:pt x="467" y="910"/>
                    </a:lnTo>
                    <a:lnTo>
                      <a:pt x="466" y="914"/>
                    </a:lnTo>
                    <a:lnTo>
                      <a:pt x="469" y="915"/>
                    </a:lnTo>
                    <a:close/>
                    <a:moveTo>
                      <a:pt x="474" y="898"/>
                    </a:moveTo>
                    <a:lnTo>
                      <a:pt x="475" y="893"/>
                    </a:lnTo>
                    <a:lnTo>
                      <a:pt x="472" y="892"/>
                    </a:lnTo>
                    <a:lnTo>
                      <a:pt x="471" y="897"/>
                    </a:lnTo>
                    <a:lnTo>
                      <a:pt x="474" y="898"/>
                    </a:lnTo>
                    <a:close/>
                    <a:moveTo>
                      <a:pt x="479" y="880"/>
                    </a:moveTo>
                    <a:lnTo>
                      <a:pt x="480" y="876"/>
                    </a:lnTo>
                    <a:lnTo>
                      <a:pt x="477" y="875"/>
                    </a:lnTo>
                    <a:lnTo>
                      <a:pt x="476" y="880"/>
                    </a:lnTo>
                    <a:lnTo>
                      <a:pt x="479" y="880"/>
                    </a:lnTo>
                    <a:close/>
                    <a:moveTo>
                      <a:pt x="484" y="863"/>
                    </a:moveTo>
                    <a:lnTo>
                      <a:pt x="485" y="859"/>
                    </a:lnTo>
                    <a:lnTo>
                      <a:pt x="482" y="858"/>
                    </a:lnTo>
                    <a:lnTo>
                      <a:pt x="481" y="863"/>
                    </a:lnTo>
                    <a:lnTo>
                      <a:pt x="484" y="863"/>
                    </a:lnTo>
                    <a:close/>
                    <a:moveTo>
                      <a:pt x="489" y="846"/>
                    </a:moveTo>
                    <a:lnTo>
                      <a:pt x="490" y="842"/>
                    </a:lnTo>
                    <a:lnTo>
                      <a:pt x="487" y="841"/>
                    </a:lnTo>
                    <a:lnTo>
                      <a:pt x="486" y="846"/>
                    </a:lnTo>
                    <a:lnTo>
                      <a:pt x="489" y="846"/>
                    </a:lnTo>
                    <a:close/>
                    <a:moveTo>
                      <a:pt x="494" y="829"/>
                    </a:moveTo>
                    <a:lnTo>
                      <a:pt x="495" y="825"/>
                    </a:lnTo>
                    <a:lnTo>
                      <a:pt x="492" y="824"/>
                    </a:lnTo>
                    <a:lnTo>
                      <a:pt x="491" y="828"/>
                    </a:lnTo>
                    <a:lnTo>
                      <a:pt x="494" y="829"/>
                    </a:lnTo>
                    <a:close/>
                    <a:moveTo>
                      <a:pt x="499" y="812"/>
                    </a:moveTo>
                    <a:lnTo>
                      <a:pt x="500" y="808"/>
                    </a:lnTo>
                    <a:lnTo>
                      <a:pt x="497" y="807"/>
                    </a:lnTo>
                    <a:lnTo>
                      <a:pt x="496" y="811"/>
                    </a:lnTo>
                    <a:lnTo>
                      <a:pt x="499" y="812"/>
                    </a:lnTo>
                    <a:close/>
                    <a:moveTo>
                      <a:pt x="504" y="795"/>
                    </a:moveTo>
                    <a:lnTo>
                      <a:pt x="505" y="791"/>
                    </a:lnTo>
                    <a:lnTo>
                      <a:pt x="502" y="790"/>
                    </a:lnTo>
                    <a:lnTo>
                      <a:pt x="501" y="794"/>
                    </a:lnTo>
                    <a:lnTo>
                      <a:pt x="504" y="795"/>
                    </a:lnTo>
                    <a:close/>
                    <a:moveTo>
                      <a:pt x="509" y="778"/>
                    </a:moveTo>
                    <a:lnTo>
                      <a:pt x="510" y="774"/>
                    </a:lnTo>
                    <a:lnTo>
                      <a:pt x="507" y="773"/>
                    </a:lnTo>
                    <a:lnTo>
                      <a:pt x="506" y="777"/>
                    </a:lnTo>
                    <a:lnTo>
                      <a:pt x="509" y="778"/>
                    </a:lnTo>
                    <a:close/>
                    <a:moveTo>
                      <a:pt x="514" y="761"/>
                    </a:moveTo>
                    <a:lnTo>
                      <a:pt x="515" y="756"/>
                    </a:lnTo>
                    <a:lnTo>
                      <a:pt x="512" y="756"/>
                    </a:lnTo>
                    <a:lnTo>
                      <a:pt x="511" y="760"/>
                    </a:lnTo>
                    <a:lnTo>
                      <a:pt x="514" y="761"/>
                    </a:lnTo>
                    <a:close/>
                    <a:moveTo>
                      <a:pt x="519" y="744"/>
                    </a:moveTo>
                    <a:lnTo>
                      <a:pt x="520" y="740"/>
                    </a:lnTo>
                    <a:lnTo>
                      <a:pt x="517" y="739"/>
                    </a:lnTo>
                    <a:lnTo>
                      <a:pt x="516" y="743"/>
                    </a:lnTo>
                    <a:lnTo>
                      <a:pt x="519" y="744"/>
                    </a:lnTo>
                    <a:close/>
                    <a:moveTo>
                      <a:pt x="524" y="727"/>
                    </a:moveTo>
                    <a:lnTo>
                      <a:pt x="525" y="722"/>
                    </a:lnTo>
                    <a:lnTo>
                      <a:pt x="522" y="721"/>
                    </a:lnTo>
                    <a:lnTo>
                      <a:pt x="521" y="726"/>
                    </a:lnTo>
                    <a:lnTo>
                      <a:pt x="524" y="727"/>
                    </a:lnTo>
                    <a:close/>
                    <a:moveTo>
                      <a:pt x="529" y="709"/>
                    </a:moveTo>
                    <a:lnTo>
                      <a:pt x="530" y="705"/>
                    </a:lnTo>
                    <a:lnTo>
                      <a:pt x="527" y="704"/>
                    </a:lnTo>
                    <a:lnTo>
                      <a:pt x="526" y="709"/>
                    </a:lnTo>
                    <a:lnTo>
                      <a:pt x="529" y="709"/>
                    </a:lnTo>
                    <a:close/>
                    <a:moveTo>
                      <a:pt x="534" y="692"/>
                    </a:moveTo>
                    <a:lnTo>
                      <a:pt x="535" y="688"/>
                    </a:lnTo>
                    <a:lnTo>
                      <a:pt x="532" y="687"/>
                    </a:lnTo>
                    <a:lnTo>
                      <a:pt x="531" y="692"/>
                    </a:lnTo>
                    <a:lnTo>
                      <a:pt x="534" y="692"/>
                    </a:lnTo>
                    <a:close/>
                    <a:moveTo>
                      <a:pt x="539" y="675"/>
                    </a:moveTo>
                    <a:lnTo>
                      <a:pt x="540" y="671"/>
                    </a:lnTo>
                    <a:lnTo>
                      <a:pt x="537" y="670"/>
                    </a:lnTo>
                    <a:lnTo>
                      <a:pt x="536" y="674"/>
                    </a:lnTo>
                    <a:lnTo>
                      <a:pt x="539" y="675"/>
                    </a:lnTo>
                    <a:close/>
                    <a:moveTo>
                      <a:pt x="544" y="658"/>
                    </a:moveTo>
                    <a:lnTo>
                      <a:pt x="545" y="654"/>
                    </a:lnTo>
                    <a:lnTo>
                      <a:pt x="542" y="653"/>
                    </a:lnTo>
                    <a:lnTo>
                      <a:pt x="541" y="657"/>
                    </a:lnTo>
                    <a:lnTo>
                      <a:pt x="544" y="658"/>
                    </a:lnTo>
                    <a:close/>
                    <a:moveTo>
                      <a:pt x="549" y="641"/>
                    </a:moveTo>
                    <a:lnTo>
                      <a:pt x="550" y="637"/>
                    </a:lnTo>
                    <a:lnTo>
                      <a:pt x="547" y="636"/>
                    </a:lnTo>
                    <a:lnTo>
                      <a:pt x="546" y="640"/>
                    </a:lnTo>
                    <a:lnTo>
                      <a:pt x="549" y="641"/>
                    </a:lnTo>
                    <a:close/>
                    <a:moveTo>
                      <a:pt x="554" y="624"/>
                    </a:moveTo>
                    <a:lnTo>
                      <a:pt x="555" y="620"/>
                    </a:lnTo>
                    <a:lnTo>
                      <a:pt x="552" y="619"/>
                    </a:lnTo>
                    <a:lnTo>
                      <a:pt x="551" y="623"/>
                    </a:lnTo>
                    <a:lnTo>
                      <a:pt x="554" y="624"/>
                    </a:lnTo>
                    <a:close/>
                    <a:moveTo>
                      <a:pt x="559" y="607"/>
                    </a:moveTo>
                    <a:lnTo>
                      <a:pt x="560" y="603"/>
                    </a:lnTo>
                    <a:lnTo>
                      <a:pt x="557" y="602"/>
                    </a:lnTo>
                    <a:lnTo>
                      <a:pt x="556" y="606"/>
                    </a:lnTo>
                    <a:lnTo>
                      <a:pt x="559" y="607"/>
                    </a:lnTo>
                    <a:close/>
                    <a:moveTo>
                      <a:pt x="564" y="590"/>
                    </a:moveTo>
                    <a:lnTo>
                      <a:pt x="565" y="586"/>
                    </a:lnTo>
                    <a:lnTo>
                      <a:pt x="562" y="585"/>
                    </a:lnTo>
                    <a:lnTo>
                      <a:pt x="561" y="589"/>
                    </a:lnTo>
                    <a:lnTo>
                      <a:pt x="564" y="590"/>
                    </a:lnTo>
                    <a:close/>
                    <a:moveTo>
                      <a:pt x="569" y="573"/>
                    </a:moveTo>
                    <a:lnTo>
                      <a:pt x="570" y="569"/>
                    </a:lnTo>
                    <a:lnTo>
                      <a:pt x="567" y="568"/>
                    </a:lnTo>
                    <a:lnTo>
                      <a:pt x="566" y="572"/>
                    </a:lnTo>
                    <a:lnTo>
                      <a:pt x="569" y="573"/>
                    </a:lnTo>
                    <a:close/>
                    <a:moveTo>
                      <a:pt x="574" y="556"/>
                    </a:moveTo>
                    <a:lnTo>
                      <a:pt x="575" y="551"/>
                    </a:lnTo>
                    <a:lnTo>
                      <a:pt x="572" y="550"/>
                    </a:lnTo>
                    <a:lnTo>
                      <a:pt x="571" y="555"/>
                    </a:lnTo>
                    <a:lnTo>
                      <a:pt x="574" y="556"/>
                    </a:lnTo>
                    <a:close/>
                    <a:moveTo>
                      <a:pt x="579" y="538"/>
                    </a:moveTo>
                    <a:lnTo>
                      <a:pt x="580" y="534"/>
                    </a:lnTo>
                    <a:lnTo>
                      <a:pt x="577" y="533"/>
                    </a:lnTo>
                    <a:lnTo>
                      <a:pt x="576" y="538"/>
                    </a:lnTo>
                    <a:lnTo>
                      <a:pt x="579" y="538"/>
                    </a:lnTo>
                    <a:close/>
                    <a:moveTo>
                      <a:pt x="584" y="522"/>
                    </a:moveTo>
                    <a:lnTo>
                      <a:pt x="585" y="517"/>
                    </a:lnTo>
                    <a:lnTo>
                      <a:pt x="582" y="516"/>
                    </a:lnTo>
                    <a:lnTo>
                      <a:pt x="581" y="521"/>
                    </a:lnTo>
                    <a:lnTo>
                      <a:pt x="584" y="522"/>
                    </a:lnTo>
                    <a:close/>
                    <a:moveTo>
                      <a:pt x="589" y="504"/>
                    </a:moveTo>
                    <a:lnTo>
                      <a:pt x="590" y="500"/>
                    </a:lnTo>
                    <a:lnTo>
                      <a:pt x="587" y="499"/>
                    </a:lnTo>
                    <a:lnTo>
                      <a:pt x="586" y="503"/>
                    </a:lnTo>
                    <a:lnTo>
                      <a:pt x="589" y="504"/>
                    </a:lnTo>
                    <a:close/>
                    <a:moveTo>
                      <a:pt x="594" y="487"/>
                    </a:moveTo>
                    <a:lnTo>
                      <a:pt x="595" y="483"/>
                    </a:lnTo>
                    <a:lnTo>
                      <a:pt x="592" y="482"/>
                    </a:lnTo>
                    <a:lnTo>
                      <a:pt x="591" y="486"/>
                    </a:lnTo>
                    <a:lnTo>
                      <a:pt x="594" y="487"/>
                    </a:lnTo>
                    <a:close/>
                    <a:moveTo>
                      <a:pt x="597" y="473"/>
                    </a:moveTo>
                    <a:lnTo>
                      <a:pt x="599" y="477"/>
                    </a:lnTo>
                    <a:lnTo>
                      <a:pt x="602" y="475"/>
                    </a:lnTo>
                    <a:lnTo>
                      <a:pt x="599" y="471"/>
                    </a:lnTo>
                    <a:lnTo>
                      <a:pt x="597" y="473"/>
                    </a:lnTo>
                    <a:close/>
                    <a:moveTo>
                      <a:pt x="607" y="487"/>
                    </a:moveTo>
                    <a:lnTo>
                      <a:pt x="610" y="491"/>
                    </a:lnTo>
                    <a:lnTo>
                      <a:pt x="612" y="489"/>
                    </a:lnTo>
                    <a:lnTo>
                      <a:pt x="610" y="486"/>
                    </a:lnTo>
                    <a:lnTo>
                      <a:pt x="607" y="487"/>
                    </a:lnTo>
                    <a:close/>
                    <a:moveTo>
                      <a:pt x="618" y="501"/>
                    </a:moveTo>
                    <a:lnTo>
                      <a:pt x="621" y="505"/>
                    </a:lnTo>
                    <a:lnTo>
                      <a:pt x="623" y="503"/>
                    </a:lnTo>
                    <a:lnTo>
                      <a:pt x="621" y="500"/>
                    </a:lnTo>
                    <a:lnTo>
                      <a:pt x="618" y="501"/>
                    </a:lnTo>
                    <a:close/>
                    <a:moveTo>
                      <a:pt x="629" y="516"/>
                    </a:moveTo>
                    <a:lnTo>
                      <a:pt x="632" y="519"/>
                    </a:lnTo>
                    <a:lnTo>
                      <a:pt x="634" y="518"/>
                    </a:lnTo>
                    <a:lnTo>
                      <a:pt x="631" y="514"/>
                    </a:lnTo>
                    <a:lnTo>
                      <a:pt x="629" y="516"/>
                    </a:lnTo>
                    <a:close/>
                    <a:moveTo>
                      <a:pt x="640" y="530"/>
                    </a:moveTo>
                    <a:lnTo>
                      <a:pt x="642" y="533"/>
                    </a:lnTo>
                    <a:lnTo>
                      <a:pt x="645" y="532"/>
                    </a:lnTo>
                    <a:lnTo>
                      <a:pt x="642" y="528"/>
                    </a:lnTo>
                    <a:lnTo>
                      <a:pt x="640" y="530"/>
                    </a:lnTo>
                    <a:close/>
                    <a:moveTo>
                      <a:pt x="651" y="544"/>
                    </a:moveTo>
                    <a:lnTo>
                      <a:pt x="653" y="548"/>
                    </a:lnTo>
                    <a:lnTo>
                      <a:pt x="656" y="546"/>
                    </a:lnTo>
                    <a:lnTo>
                      <a:pt x="653" y="542"/>
                    </a:lnTo>
                    <a:lnTo>
                      <a:pt x="651" y="544"/>
                    </a:lnTo>
                    <a:close/>
                    <a:moveTo>
                      <a:pt x="661" y="558"/>
                    </a:moveTo>
                    <a:lnTo>
                      <a:pt x="664" y="562"/>
                    </a:lnTo>
                    <a:lnTo>
                      <a:pt x="666" y="560"/>
                    </a:lnTo>
                    <a:lnTo>
                      <a:pt x="664" y="557"/>
                    </a:lnTo>
                    <a:lnTo>
                      <a:pt x="661" y="558"/>
                    </a:lnTo>
                    <a:close/>
                    <a:moveTo>
                      <a:pt x="672" y="572"/>
                    </a:moveTo>
                    <a:lnTo>
                      <a:pt x="675" y="576"/>
                    </a:lnTo>
                    <a:lnTo>
                      <a:pt x="677" y="574"/>
                    </a:lnTo>
                    <a:lnTo>
                      <a:pt x="674" y="571"/>
                    </a:lnTo>
                    <a:lnTo>
                      <a:pt x="672" y="572"/>
                    </a:lnTo>
                    <a:close/>
                    <a:moveTo>
                      <a:pt x="683" y="587"/>
                    </a:moveTo>
                    <a:lnTo>
                      <a:pt x="686" y="590"/>
                    </a:lnTo>
                    <a:lnTo>
                      <a:pt x="688" y="588"/>
                    </a:lnTo>
                    <a:lnTo>
                      <a:pt x="685" y="585"/>
                    </a:lnTo>
                    <a:lnTo>
                      <a:pt x="683" y="587"/>
                    </a:lnTo>
                    <a:close/>
                    <a:moveTo>
                      <a:pt x="694" y="601"/>
                    </a:moveTo>
                    <a:lnTo>
                      <a:pt x="696" y="604"/>
                    </a:lnTo>
                    <a:lnTo>
                      <a:pt x="699" y="603"/>
                    </a:lnTo>
                    <a:lnTo>
                      <a:pt x="696" y="599"/>
                    </a:lnTo>
                    <a:lnTo>
                      <a:pt x="694" y="601"/>
                    </a:lnTo>
                    <a:close/>
                    <a:moveTo>
                      <a:pt x="704" y="615"/>
                    </a:moveTo>
                    <a:lnTo>
                      <a:pt x="707" y="619"/>
                    </a:lnTo>
                    <a:lnTo>
                      <a:pt x="709" y="617"/>
                    </a:lnTo>
                    <a:lnTo>
                      <a:pt x="707" y="613"/>
                    </a:lnTo>
                    <a:lnTo>
                      <a:pt x="704" y="615"/>
                    </a:lnTo>
                    <a:close/>
                    <a:moveTo>
                      <a:pt x="715" y="629"/>
                    </a:moveTo>
                    <a:lnTo>
                      <a:pt x="718" y="633"/>
                    </a:lnTo>
                    <a:lnTo>
                      <a:pt x="720" y="631"/>
                    </a:lnTo>
                    <a:lnTo>
                      <a:pt x="718" y="627"/>
                    </a:lnTo>
                    <a:lnTo>
                      <a:pt x="715" y="629"/>
                    </a:lnTo>
                    <a:close/>
                    <a:moveTo>
                      <a:pt x="726" y="643"/>
                    </a:moveTo>
                    <a:lnTo>
                      <a:pt x="729" y="647"/>
                    </a:lnTo>
                    <a:lnTo>
                      <a:pt x="731" y="645"/>
                    </a:lnTo>
                    <a:lnTo>
                      <a:pt x="728" y="642"/>
                    </a:lnTo>
                    <a:lnTo>
                      <a:pt x="726" y="643"/>
                    </a:lnTo>
                    <a:close/>
                    <a:moveTo>
                      <a:pt x="737" y="658"/>
                    </a:moveTo>
                    <a:lnTo>
                      <a:pt x="739" y="661"/>
                    </a:lnTo>
                    <a:lnTo>
                      <a:pt x="742" y="659"/>
                    </a:lnTo>
                    <a:lnTo>
                      <a:pt x="739" y="656"/>
                    </a:lnTo>
                    <a:lnTo>
                      <a:pt x="737" y="658"/>
                    </a:lnTo>
                    <a:close/>
                    <a:moveTo>
                      <a:pt x="748" y="672"/>
                    </a:moveTo>
                    <a:lnTo>
                      <a:pt x="750" y="675"/>
                    </a:lnTo>
                    <a:lnTo>
                      <a:pt x="753" y="674"/>
                    </a:lnTo>
                    <a:lnTo>
                      <a:pt x="750" y="670"/>
                    </a:lnTo>
                    <a:lnTo>
                      <a:pt x="748" y="672"/>
                    </a:lnTo>
                    <a:close/>
                    <a:moveTo>
                      <a:pt x="758" y="686"/>
                    </a:moveTo>
                    <a:lnTo>
                      <a:pt x="761" y="689"/>
                    </a:lnTo>
                    <a:lnTo>
                      <a:pt x="763" y="688"/>
                    </a:lnTo>
                    <a:lnTo>
                      <a:pt x="761" y="684"/>
                    </a:lnTo>
                    <a:lnTo>
                      <a:pt x="758" y="686"/>
                    </a:lnTo>
                    <a:close/>
                    <a:moveTo>
                      <a:pt x="769" y="700"/>
                    </a:moveTo>
                    <a:lnTo>
                      <a:pt x="772" y="704"/>
                    </a:lnTo>
                    <a:lnTo>
                      <a:pt x="774" y="702"/>
                    </a:lnTo>
                    <a:lnTo>
                      <a:pt x="771" y="698"/>
                    </a:lnTo>
                    <a:lnTo>
                      <a:pt x="769" y="700"/>
                    </a:lnTo>
                    <a:close/>
                    <a:moveTo>
                      <a:pt x="780" y="714"/>
                    </a:moveTo>
                    <a:lnTo>
                      <a:pt x="782" y="718"/>
                    </a:lnTo>
                    <a:lnTo>
                      <a:pt x="785" y="716"/>
                    </a:lnTo>
                    <a:lnTo>
                      <a:pt x="782" y="713"/>
                    </a:lnTo>
                    <a:lnTo>
                      <a:pt x="780" y="714"/>
                    </a:lnTo>
                    <a:close/>
                    <a:moveTo>
                      <a:pt x="791" y="728"/>
                    </a:moveTo>
                    <a:lnTo>
                      <a:pt x="793" y="732"/>
                    </a:lnTo>
                    <a:lnTo>
                      <a:pt x="796" y="730"/>
                    </a:lnTo>
                    <a:lnTo>
                      <a:pt x="793" y="727"/>
                    </a:lnTo>
                    <a:lnTo>
                      <a:pt x="791" y="728"/>
                    </a:lnTo>
                    <a:close/>
                    <a:moveTo>
                      <a:pt x="801" y="743"/>
                    </a:moveTo>
                    <a:lnTo>
                      <a:pt x="804" y="746"/>
                    </a:lnTo>
                    <a:lnTo>
                      <a:pt x="806" y="744"/>
                    </a:lnTo>
                    <a:lnTo>
                      <a:pt x="804" y="741"/>
                    </a:lnTo>
                    <a:lnTo>
                      <a:pt x="801" y="743"/>
                    </a:lnTo>
                    <a:close/>
                    <a:moveTo>
                      <a:pt x="812" y="757"/>
                    </a:moveTo>
                    <a:lnTo>
                      <a:pt x="815" y="760"/>
                    </a:lnTo>
                    <a:lnTo>
                      <a:pt x="817" y="758"/>
                    </a:lnTo>
                    <a:lnTo>
                      <a:pt x="814" y="755"/>
                    </a:lnTo>
                    <a:lnTo>
                      <a:pt x="812" y="757"/>
                    </a:lnTo>
                    <a:close/>
                    <a:moveTo>
                      <a:pt x="823" y="771"/>
                    </a:moveTo>
                    <a:lnTo>
                      <a:pt x="825" y="775"/>
                    </a:lnTo>
                    <a:lnTo>
                      <a:pt x="828" y="773"/>
                    </a:lnTo>
                    <a:lnTo>
                      <a:pt x="825" y="769"/>
                    </a:lnTo>
                    <a:lnTo>
                      <a:pt x="823" y="771"/>
                    </a:lnTo>
                    <a:close/>
                    <a:moveTo>
                      <a:pt x="834" y="785"/>
                    </a:moveTo>
                    <a:lnTo>
                      <a:pt x="836" y="789"/>
                    </a:lnTo>
                    <a:lnTo>
                      <a:pt x="839" y="787"/>
                    </a:lnTo>
                    <a:lnTo>
                      <a:pt x="836" y="783"/>
                    </a:lnTo>
                    <a:lnTo>
                      <a:pt x="834" y="785"/>
                    </a:lnTo>
                    <a:close/>
                    <a:moveTo>
                      <a:pt x="844" y="799"/>
                    </a:moveTo>
                    <a:lnTo>
                      <a:pt x="847" y="803"/>
                    </a:lnTo>
                    <a:lnTo>
                      <a:pt x="849" y="801"/>
                    </a:lnTo>
                    <a:lnTo>
                      <a:pt x="847" y="797"/>
                    </a:lnTo>
                    <a:lnTo>
                      <a:pt x="844" y="799"/>
                    </a:lnTo>
                    <a:close/>
                    <a:moveTo>
                      <a:pt x="855" y="814"/>
                    </a:moveTo>
                    <a:lnTo>
                      <a:pt x="858" y="817"/>
                    </a:lnTo>
                    <a:lnTo>
                      <a:pt x="860" y="815"/>
                    </a:lnTo>
                    <a:lnTo>
                      <a:pt x="857" y="812"/>
                    </a:lnTo>
                    <a:lnTo>
                      <a:pt x="855" y="814"/>
                    </a:lnTo>
                    <a:close/>
                    <a:moveTo>
                      <a:pt x="866" y="828"/>
                    </a:moveTo>
                    <a:lnTo>
                      <a:pt x="868" y="831"/>
                    </a:lnTo>
                    <a:lnTo>
                      <a:pt x="871" y="829"/>
                    </a:lnTo>
                    <a:lnTo>
                      <a:pt x="868" y="826"/>
                    </a:lnTo>
                    <a:lnTo>
                      <a:pt x="866" y="828"/>
                    </a:lnTo>
                    <a:close/>
                    <a:moveTo>
                      <a:pt x="877" y="842"/>
                    </a:moveTo>
                    <a:lnTo>
                      <a:pt x="879" y="845"/>
                    </a:lnTo>
                    <a:lnTo>
                      <a:pt x="882" y="844"/>
                    </a:lnTo>
                    <a:lnTo>
                      <a:pt x="879" y="840"/>
                    </a:lnTo>
                    <a:lnTo>
                      <a:pt x="877" y="842"/>
                    </a:lnTo>
                    <a:close/>
                    <a:moveTo>
                      <a:pt x="887" y="856"/>
                    </a:moveTo>
                    <a:lnTo>
                      <a:pt x="890" y="860"/>
                    </a:lnTo>
                    <a:lnTo>
                      <a:pt x="892" y="858"/>
                    </a:lnTo>
                    <a:lnTo>
                      <a:pt x="890" y="854"/>
                    </a:lnTo>
                    <a:lnTo>
                      <a:pt x="887" y="856"/>
                    </a:lnTo>
                    <a:close/>
                    <a:moveTo>
                      <a:pt x="897" y="871"/>
                    </a:moveTo>
                    <a:lnTo>
                      <a:pt x="899" y="875"/>
                    </a:lnTo>
                    <a:lnTo>
                      <a:pt x="902" y="873"/>
                    </a:lnTo>
                    <a:lnTo>
                      <a:pt x="900" y="869"/>
                    </a:lnTo>
                    <a:lnTo>
                      <a:pt x="897" y="871"/>
                    </a:lnTo>
                    <a:close/>
                    <a:moveTo>
                      <a:pt x="906" y="887"/>
                    </a:moveTo>
                    <a:lnTo>
                      <a:pt x="908" y="890"/>
                    </a:lnTo>
                    <a:lnTo>
                      <a:pt x="910" y="889"/>
                    </a:lnTo>
                    <a:lnTo>
                      <a:pt x="908" y="885"/>
                    </a:lnTo>
                    <a:lnTo>
                      <a:pt x="906" y="887"/>
                    </a:lnTo>
                    <a:close/>
                    <a:moveTo>
                      <a:pt x="914" y="902"/>
                    </a:moveTo>
                    <a:lnTo>
                      <a:pt x="916" y="906"/>
                    </a:lnTo>
                    <a:lnTo>
                      <a:pt x="919" y="905"/>
                    </a:lnTo>
                    <a:lnTo>
                      <a:pt x="917" y="901"/>
                    </a:lnTo>
                    <a:lnTo>
                      <a:pt x="914" y="902"/>
                    </a:lnTo>
                    <a:close/>
                    <a:moveTo>
                      <a:pt x="923" y="918"/>
                    </a:moveTo>
                    <a:lnTo>
                      <a:pt x="925" y="922"/>
                    </a:lnTo>
                    <a:lnTo>
                      <a:pt x="927" y="920"/>
                    </a:lnTo>
                    <a:lnTo>
                      <a:pt x="925" y="916"/>
                    </a:lnTo>
                    <a:lnTo>
                      <a:pt x="923" y="918"/>
                    </a:lnTo>
                    <a:close/>
                    <a:moveTo>
                      <a:pt x="931" y="933"/>
                    </a:moveTo>
                    <a:lnTo>
                      <a:pt x="933" y="937"/>
                    </a:lnTo>
                    <a:lnTo>
                      <a:pt x="936" y="936"/>
                    </a:lnTo>
                    <a:lnTo>
                      <a:pt x="934" y="932"/>
                    </a:lnTo>
                    <a:lnTo>
                      <a:pt x="931" y="933"/>
                    </a:lnTo>
                    <a:close/>
                    <a:moveTo>
                      <a:pt x="940" y="949"/>
                    </a:moveTo>
                    <a:lnTo>
                      <a:pt x="942" y="953"/>
                    </a:lnTo>
                    <a:lnTo>
                      <a:pt x="944" y="952"/>
                    </a:lnTo>
                    <a:lnTo>
                      <a:pt x="942" y="947"/>
                    </a:lnTo>
                    <a:lnTo>
                      <a:pt x="940" y="949"/>
                    </a:lnTo>
                    <a:close/>
                    <a:moveTo>
                      <a:pt x="948" y="965"/>
                    </a:moveTo>
                    <a:lnTo>
                      <a:pt x="950" y="969"/>
                    </a:lnTo>
                    <a:lnTo>
                      <a:pt x="953" y="967"/>
                    </a:lnTo>
                    <a:lnTo>
                      <a:pt x="951" y="963"/>
                    </a:lnTo>
                    <a:lnTo>
                      <a:pt x="948" y="965"/>
                    </a:lnTo>
                    <a:close/>
                    <a:moveTo>
                      <a:pt x="957" y="980"/>
                    </a:moveTo>
                    <a:lnTo>
                      <a:pt x="959" y="984"/>
                    </a:lnTo>
                    <a:lnTo>
                      <a:pt x="961" y="983"/>
                    </a:lnTo>
                    <a:lnTo>
                      <a:pt x="959" y="979"/>
                    </a:lnTo>
                    <a:lnTo>
                      <a:pt x="957" y="980"/>
                    </a:lnTo>
                    <a:close/>
                    <a:moveTo>
                      <a:pt x="965" y="996"/>
                    </a:moveTo>
                    <a:lnTo>
                      <a:pt x="967" y="1000"/>
                    </a:lnTo>
                    <a:lnTo>
                      <a:pt x="970" y="998"/>
                    </a:lnTo>
                    <a:lnTo>
                      <a:pt x="968" y="995"/>
                    </a:lnTo>
                    <a:lnTo>
                      <a:pt x="965" y="996"/>
                    </a:lnTo>
                    <a:close/>
                    <a:moveTo>
                      <a:pt x="974" y="1012"/>
                    </a:moveTo>
                    <a:lnTo>
                      <a:pt x="976" y="1016"/>
                    </a:lnTo>
                    <a:lnTo>
                      <a:pt x="978" y="1014"/>
                    </a:lnTo>
                    <a:lnTo>
                      <a:pt x="976" y="1010"/>
                    </a:lnTo>
                    <a:lnTo>
                      <a:pt x="974" y="1012"/>
                    </a:lnTo>
                    <a:close/>
                    <a:moveTo>
                      <a:pt x="982" y="1027"/>
                    </a:moveTo>
                    <a:lnTo>
                      <a:pt x="984" y="1031"/>
                    </a:lnTo>
                    <a:lnTo>
                      <a:pt x="987" y="1030"/>
                    </a:lnTo>
                    <a:lnTo>
                      <a:pt x="985" y="1026"/>
                    </a:lnTo>
                    <a:lnTo>
                      <a:pt x="982" y="1027"/>
                    </a:lnTo>
                    <a:close/>
                    <a:moveTo>
                      <a:pt x="990" y="1043"/>
                    </a:moveTo>
                    <a:lnTo>
                      <a:pt x="993" y="1047"/>
                    </a:lnTo>
                    <a:lnTo>
                      <a:pt x="995" y="1045"/>
                    </a:lnTo>
                    <a:lnTo>
                      <a:pt x="993" y="1042"/>
                    </a:lnTo>
                    <a:lnTo>
                      <a:pt x="990" y="1043"/>
                    </a:lnTo>
                    <a:close/>
                    <a:moveTo>
                      <a:pt x="999" y="1059"/>
                    </a:moveTo>
                    <a:lnTo>
                      <a:pt x="1001" y="1062"/>
                    </a:lnTo>
                    <a:lnTo>
                      <a:pt x="1004" y="1061"/>
                    </a:lnTo>
                    <a:lnTo>
                      <a:pt x="1002" y="1057"/>
                    </a:lnTo>
                    <a:lnTo>
                      <a:pt x="999" y="1059"/>
                    </a:lnTo>
                    <a:close/>
                    <a:moveTo>
                      <a:pt x="1007" y="1074"/>
                    </a:moveTo>
                    <a:lnTo>
                      <a:pt x="1010" y="1078"/>
                    </a:lnTo>
                    <a:lnTo>
                      <a:pt x="1012" y="1077"/>
                    </a:lnTo>
                    <a:lnTo>
                      <a:pt x="1010" y="1073"/>
                    </a:lnTo>
                    <a:lnTo>
                      <a:pt x="1007" y="1074"/>
                    </a:lnTo>
                    <a:close/>
                    <a:moveTo>
                      <a:pt x="1016" y="1090"/>
                    </a:moveTo>
                    <a:lnTo>
                      <a:pt x="1018" y="1094"/>
                    </a:lnTo>
                    <a:lnTo>
                      <a:pt x="1021" y="1093"/>
                    </a:lnTo>
                    <a:lnTo>
                      <a:pt x="1019" y="1089"/>
                    </a:lnTo>
                    <a:lnTo>
                      <a:pt x="1016" y="1090"/>
                    </a:lnTo>
                    <a:close/>
                    <a:moveTo>
                      <a:pt x="1025" y="1106"/>
                    </a:moveTo>
                    <a:lnTo>
                      <a:pt x="1027" y="1110"/>
                    </a:lnTo>
                    <a:lnTo>
                      <a:pt x="1029" y="1108"/>
                    </a:lnTo>
                    <a:lnTo>
                      <a:pt x="1027" y="1104"/>
                    </a:lnTo>
                    <a:lnTo>
                      <a:pt x="1025" y="1106"/>
                    </a:lnTo>
                    <a:close/>
                    <a:moveTo>
                      <a:pt x="1033" y="1121"/>
                    </a:moveTo>
                    <a:lnTo>
                      <a:pt x="1035" y="1125"/>
                    </a:lnTo>
                    <a:lnTo>
                      <a:pt x="1038" y="1124"/>
                    </a:lnTo>
                    <a:lnTo>
                      <a:pt x="1035" y="1120"/>
                    </a:lnTo>
                    <a:lnTo>
                      <a:pt x="1033" y="1121"/>
                    </a:lnTo>
                    <a:close/>
                    <a:moveTo>
                      <a:pt x="1042" y="1137"/>
                    </a:moveTo>
                    <a:lnTo>
                      <a:pt x="1044" y="1141"/>
                    </a:lnTo>
                    <a:lnTo>
                      <a:pt x="1046" y="1140"/>
                    </a:lnTo>
                    <a:lnTo>
                      <a:pt x="1044" y="1136"/>
                    </a:lnTo>
                    <a:lnTo>
                      <a:pt x="1042" y="1137"/>
                    </a:lnTo>
                    <a:close/>
                    <a:moveTo>
                      <a:pt x="1050" y="1153"/>
                    </a:moveTo>
                    <a:lnTo>
                      <a:pt x="1052" y="1157"/>
                    </a:lnTo>
                    <a:lnTo>
                      <a:pt x="1055" y="1155"/>
                    </a:lnTo>
                    <a:lnTo>
                      <a:pt x="1053" y="1151"/>
                    </a:lnTo>
                    <a:lnTo>
                      <a:pt x="1050" y="1153"/>
                    </a:lnTo>
                    <a:close/>
                    <a:moveTo>
                      <a:pt x="1059" y="1168"/>
                    </a:moveTo>
                    <a:lnTo>
                      <a:pt x="1061" y="1172"/>
                    </a:lnTo>
                    <a:lnTo>
                      <a:pt x="1063" y="1171"/>
                    </a:lnTo>
                    <a:lnTo>
                      <a:pt x="1061" y="1167"/>
                    </a:lnTo>
                    <a:lnTo>
                      <a:pt x="1059" y="1168"/>
                    </a:lnTo>
                    <a:close/>
                    <a:moveTo>
                      <a:pt x="1067" y="1184"/>
                    </a:moveTo>
                    <a:lnTo>
                      <a:pt x="1069" y="1188"/>
                    </a:lnTo>
                    <a:lnTo>
                      <a:pt x="1072" y="1186"/>
                    </a:lnTo>
                    <a:lnTo>
                      <a:pt x="1070" y="1182"/>
                    </a:lnTo>
                    <a:lnTo>
                      <a:pt x="1067" y="1184"/>
                    </a:lnTo>
                    <a:close/>
                    <a:moveTo>
                      <a:pt x="1076" y="1200"/>
                    </a:moveTo>
                    <a:lnTo>
                      <a:pt x="1078" y="1204"/>
                    </a:lnTo>
                    <a:lnTo>
                      <a:pt x="1080" y="1202"/>
                    </a:lnTo>
                    <a:lnTo>
                      <a:pt x="1078" y="1198"/>
                    </a:lnTo>
                    <a:lnTo>
                      <a:pt x="1076" y="1200"/>
                    </a:lnTo>
                    <a:close/>
                    <a:moveTo>
                      <a:pt x="1084" y="1215"/>
                    </a:moveTo>
                    <a:lnTo>
                      <a:pt x="1086" y="1219"/>
                    </a:lnTo>
                    <a:lnTo>
                      <a:pt x="1089" y="1218"/>
                    </a:lnTo>
                    <a:lnTo>
                      <a:pt x="1087" y="1214"/>
                    </a:lnTo>
                    <a:lnTo>
                      <a:pt x="1084" y="1215"/>
                    </a:lnTo>
                    <a:close/>
                    <a:moveTo>
                      <a:pt x="1092" y="1231"/>
                    </a:moveTo>
                    <a:lnTo>
                      <a:pt x="1095" y="1235"/>
                    </a:lnTo>
                    <a:lnTo>
                      <a:pt x="1097" y="1233"/>
                    </a:lnTo>
                    <a:lnTo>
                      <a:pt x="1095" y="1230"/>
                    </a:lnTo>
                    <a:lnTo>
                      <a:pt x="1092" y="1231"/>
                    </a:lnTo>
                    <a:close/>
                    <a:moveTo>
                      <a:pt x="1101" y="1247"/>
                    </a:moveTo>
                    <a:lnTo>
                      <a:pt x="1103" y="1250"/>
                    </a:lnTo>
                    <a:lnTo>
                      <a:pt x="1106" y="1249"/>
                    </a:lnTo>
                    <a:lnTo>
                      <a:pt x="1104" y="1245"/>
                    </a:lnTo>
                    <a:lnTo>
                      <a:pt x="1101" y="1247"/>
                    </a:lnTo>
                    <a:close/>
                    <a:moveTo>
                      <a:pt x="1109" y="1262"/>
                    </a:moveTo>
                    <a:lnTo>
                      <a:pt x="1112" y="1266"/>
                    </a:lnTo>
                    <a:lnTo>
                      <a:pt x="1114" y="1265"/>
                    </a:lnTo>
                    <a:lnTo>
                      <a:pt x="1112" y="1261"/>
                    </a:lnTo>
                    <a:lnTo>
                      <a:pt x="1109" y="1262"/>
                    </a:lnTo>
                    <a:close/>
                    <a:moveTo>
                      <a:pt x="1118" y="1278"/>
                    </a:moveTo>
                    <a:lnTo>
                      <a:pt x="1120" y="1282"/>
                    </a:lnTo>
                    <a:lnTo>
                      <a:pt x="1123" y="1280"/>
                    </a:lnTo>
                    <a:lnTo>
                      <a:pt x="1121" y="1277"/>
                    </a:lnTo>
                    <a:lnTo>
                      <a:pt x="1118" y="1278"/>
                    </a:lnTo>
                    <a:close/>
                    <a:moveTo>
                      <a:pt x="1126" y="1294"/>
                    </a:moveTo>
                    <a:lnTo>
                      <a:pt x="1129" y="1297"/>
                    </a:lnTo>
                    <a:lnTo>
                      <a:pt x="1131" y="1296"/>
                    </a:lnTo>
                    <a:lnTo>
                      <a:pt x="1129" y="1292"/>
                    </a:lnTo>
                    <a:lnTo>
                      <a:pt x="1126" y="1294"/>
                    </a:lnTo>
                    <a:close/>
                    <a:moveTo>
                      <a:pt x="1135" y="1309"/>
                    </a:moveTo>
                    <a:lnTo>
                      <a:pt x="1137" y="1313"/>
                    </a:lnTo>
                    <a:lnTo>
                      <a:pt x="1140" y="1312"/>
                    </a:lnTo>
                    <a:lnTo>
                      <a:pt x="1137" y="1308"/>
                    </a:lnTo>
                    <a:lnTo>
                      <a:pt x="1135" y="1309"/>
                    </a:lnTo>
                    <a:close/>
                    <a:moveTo>
                      <a:pt x="1144" y="1325"/>
                    </a:moveTo>
                    <a:lnTo>
                      <a:pt x="1146" y="1329"/>
                    </a:lnTo>
                    <a:lnTo>
                      <a:pt x="1148" y="1328"/>
                    </a:lnTo>
                    <a:lnTo>
                      <a:pt x="1146" y="1324"/>
                    </a:lnTo>
                    <a:lnTo>
                      <a:pt x="1144" y="1325"/>
                    </a:lnTo>
                    <a:close/>
                    <a:moveTo>
                      <a:pt x="1152" y="1341"/>
                    </a:moveTo>
                    <a:lnTo>
                      <a:pt x="1154" y="1345"/>
                    </a:lnTo>
                    <a:lnTo>
                      <a:pt x="1157" y="1343"/>
                    </a:lnTo>
                    <a:lnTo>
                      <a:pt x="1154" y="1339"/>
                    </a:lnTo>
                    <a:lnTo>
                      <a:pt x="1152" y="1341"/>
                    </a:lnTo>
                    <a:close/>
                    <a:moveTo>
                      <a:pt x="1161" y="1356"/>
                    </a:moveTo>
                    <a:lnTo>
                      <a:pt x="1163" y="1360"/>
                    </a:lnTo>
                    <a:lnTo>
                      <a:pt x="1165" y="1359"/>
                    </a:lnTo>
                    <a:lnTo>
                      <a:pt x="1163" y="1355"/>
                    </a:lnTo>
                    <a:lnTo>
                      <a:pt x="1161" y="1356"/>
                    </a:lnTo>
                    <a:close/>
                    <a:moveTo>
                      <a:pt x="1169" y="1372"/>
                    </a:moveTo>
                    <a:lnTo>
                      <a:pt x="1171" y="1376"/>
                    </a:lnTo>
                    <a:lnTo>
                      <a:pt x="1174" y="1374"/>
                    </a:lnTo>
                    <a:lnTo>
                      <a:pt x="1172" y="1370"/>
                    </a:lnTo>
                    <a:lnTo>
                      <a:pt x="1169" y="1372"/>
                    </a:lnTo>
                    <a:close/>
                    <a:moveTo>
                      <a:pt x="1178" y="1388"/>
                    </a:moveTo>
                    <a:lnTo>
                      <a:pt x="1179" y="1392"/>
                    </a:lnTo>
                    <a:lnTo>
                      <a:pt x="1182" y="1390"/>
                    </a:lnTo>
                    <a:lnTo>
                      <a:pt x="1180" y="1386"/>
                    </a:lnTo>
                    <a:lnTo>
                      <a:pt x="1178" y="1388"/>
                    </a:lnTo>
                    <a:close/>
                    <a:moveTo>
                      <a:pt x="1186" y="1403"/>
                    </a:moveTo>
                    <a:lnTo>
                      <a:pt x="1188" y="1407"/>
                    </a:lnTo>
                    <a:lnTo>
                      <a:pt x="1191" y="1406"/>
                    </a:lnTo>
                    <a:lnTo>
                      <a:pt x="1189" y="1402"/>
                    </a:lnTo>
                    <a:lnTo>
                      <a:pt x="1186" y="1403"/>
                    </a:lnTo>
                    <a:close/>
                    <a:moveTo>
                      <a:pt x="1195" y="1405"/>
                    </a:moveTo>
                    <a:lnTo>
                      <a:pt x="1196" y="1401"/>
                    </a:lnTo>
                    <a:lnTo>
                      <a:pt x="1193" y="1400"/>
                    </a:lnTo>
                    <a:lnTo>
                      <a:pt x="1193" y="1405"/>
                    </a:lnTo>
                    <a:lnTo>
                      <a:pt x="1195" y="1405"/>
                    </a:lnTo>
                    <a:close/>
                    <a:moveTo>
                      <a:pt x="1199" y="1388"/>
                    </a:moveTo>
                    <a:lnTo>
                      <a:pt x="1200" y="1383"/>
                    </a:lnTo>
                    <a:lnTo>
                      <a:pt x="1197" y="1383"/>
                    </a:lnTo>
                    <a:lnTo>
                      <a:pt x="1196" y="1387"/>
                    </a:lnTo>
                    <a:lnTo>
                      <a:pt x="1199" y="1388"/>
                    </a:lnTo>
                    <a:close/>
                    <a:moveTo>
                      <a:pt x="1203" y="1371"/>
                    </a:moveTo>
                    <a:lnTo>
                      <a:pt x="1204" y="1366"/>
                    </a:lnTo>
                    <a:lnTo>
                      <a:pt x="1201" y="1366"/>
                    </a:lnTo>
                    <a:lnTo>
                      <a:pt x="1200" y="1370"/>
                    </a:lnTo>
                    <a:lnTo>
                      <a:pt x="1203" y="1371"/>
                    </a:lnTo>
                    <a:close/>
                    <a:moveTo>
                      <a:pt x="1207" y="1353"/>
                    </a:moveTo>
                    <a:lnTo>
                      <a:pt x="1208" y="1349"/>
                    </a:lnTo>
                    <a:lnTo>
                      <a:pt x="1205" y="1348"/>
                    </a:lnTo>
                    <a:lnTo>
                      <a:pt x="1204" y="1353"/>
                    </a:lnTo>
                    <a:lnTo>
                      <a:pt x="1207" y="1353"/>
                    </a:lnTo>
                    <a:close/>
                    <a:moveTo>
                      <a:pt x="1211" y="1336"/>
                    </a:moveTo>
                    <a:lnTo>
                      <a:pt x="1212" y="1331"/>
                    </a:lnTo>
                    <a:lnTo>
                      <a:pt x="1209" y="1331"/>
                    </a:lnTo>
                    <a:lnTo>
                      <a:pt x="1208" y="1335"/>
                    </a:lnTo>
                    <a:lnTo>
                      <a:pt x="1211" y="1336"/>
                    </a:lnTo>
                    <a:close/>
                    <a:moveTo>
                      <a:pt x="1215" y="1318"/>
                    </a:moveTo>
                    <a:lnTo>
                      <a:pt x="1216" y="1314"/>
                    </a:lnTo>
                    <a:lnTo>
                      <a:pt x="1213" y="1313"/>
                    </a:lnTo>
                    <a:lnTo>
                      <a:pt x="1212" y="1318"/>
                    </a:lnTo>
                    <a:lnTo>
                      <a:pt x="1215" y="1318"/>
                    </a:lnTo>
                    <a:close/>
                    <a:moveTo>
                      <a:pt x="1219" y="1301"/>
                    </a:moveTo>
                    <a:lnTo>
                      <a:pt x="1220" y="1297"/>
                    </a:lnTo>
                    <a:lnTo>
                      <a:pt x="1217" y="1296"/>
                    </a:lnTo>
                    <a:lnTo>
                      <a:pt x="1216" y="1300"/>
                    </a:lnTo>
                    <a:lnTo>
                      <a:pt x="1219" y="1301"/>
                    </a:lnTo>
                    <a:close/>
                    <a:moveTo>
                      <a:pt x="1223" y="1284"/>
                    </a:moveTo>
                    <a:lnTo>
                      <a:pt x="1224" y="1279"/>
                    </a:lnTo>
                    <a:lnTo>
                      <a:pt x="1221" y="1279"/>
                    </a:lnTo>
                    <a:lnTo>
                      <a:pt x="1220" y="1283"/>
                    </a:lnTo>
                    <a:lnTo>
                      <a:pt x="1223" y="1284"/>
                    </a:lnTo>
                    <a:close/>
                    <a:moveTo>
                      <a:pt x="1226" y="1266"/>
                    </a:moveTo>
                    <a:lnTo>
                      <a:pt x="1228" y="1262"/>
                    </a:lnTo>
                    <a:lnTo>
                      <a:pt x="1224" y="1261"/>
                    </a:lnTo>
                    <a:lnTo>
                      <a:pt x="1224" y="1265"/>
                    </a:lnTo>
                    <a:lnTo>
                      <a:pt x="1226" y="1266"/>
                    </a:lnTo>
                    <a:close/>
                    <a:moveTo>
                      <a:pt x="1230" y="1249"/>
                    </a:moveTo>
                    <a:lnTo>
                      <a:pt x="1231" y="1245"/>
                    </a:lnTo>
                    <a:lnTo>
                      <a:pt x="1228" y="1244"/>
                    </a:lnTo>
                    <a:lnTo>
                      <a:pt x="1228" y="1248"/>
                    </a:lnTo>
                    <a:lnTo>
                      <a:pt x="1230" y="1249"/>
                    </a:lnTo>
                    <a:close/>
                    <a:moveTo>
                      <a:pt x="1234" y="1231"/>
                    </a:moveTo>
                    <a:lnTo>
                      <a:pt x="1235" y="1227"/>
                    </a:lnTo>
                    <a:lnTo>
                      <a:pt x="1232" y="1226"/>
                    </a:lnTo>
                    <a:lnTo>
                      <a:pt x="1231" y="1231"/>
                    </a:lnTo>
                    <a:lnTo>
                      <a:pt x="1234" y="1231"/>
                    </a:lnTo>
                    <a:close/>
                    <a:moveTo>
                      <a:pt x="1238" y="1214"/>
                    </a:moveTo>
                    <a:lnTo>
                      <a:pt x="1239" y="1210"/>
                    </a:lnTo>
                    <a:lnTo>
                      <a:pt x="1236" y="1209"/>
                    </a:lnTo>
                    <a:lnTo>
                      <a:pt x="1235" y="1213"/>
                    </a:lnTo>
                    <a:lnTo>
                      <a:pt x="1238" y="1214"/>
                    </a:lnTo>
                    <a:close/>
                    <a:moveTo>
                      <a:pt x="1242" y="1197"/>
                    </a:moveTo>
                    <a:lnTo>
                      <a:pt x="1243" y="1192"/>
                    </a:lnTo>
                    <a:lnTo>
                      <a:pt x="1240" y="1192"/>
                    </a:lnTo>
                    <a:lnTo>
                      <a:pt x="1239" y="1196"/>
                    </a:lnTo>
                    <a:lnTo>
                      <a:pt x="1242" y="1197"/>
                    </a:lnTo>
                    <a:close/>
                    <a:moveTo>
                      <a:pt x="1246" y="1179"/>
                    </a:moveTo>
                    <a:lnTo>
                      <a:pt x="1247" y="1175"/>
                    </a:lnTo>
                    <a:lnTo>
                      <a:pt x="1244" y="1174"/>
                    </a:lnTo>
                    <a:lnTo>
                      <a:pt x="1243" y="1179"/>
                    </a:lnTo>
                    <a:lnTo>
                      <a:pt x="1246" y="1179"/>
                    </a:lnTo>
                    <a:close/>
                    <a:moveTo>
                      <a:pt x="1250" y="1162"/>
                    </a:moveTo>
                    <a:lnTo>
                      <a:pt x="1251" y="1157"/>
                    </a:lnTo>
                    <a:lnTo>
                      <a:pt x="1248" y="1157"/>
                    </a:lnTo>
                    <a:lnTo>
                      <a:pt x="1247" y="1161"/>
                    </a:lnTo>
                    <a:lnTo>
                      <a:pt x="1250" y="1162"/>
                    </a:lnTo>
                    <a:close/>
                    <a:moveTo>
                      <a:pt x="1254" y="1145"/>
                    </a:moveTo>
                    <a:lnTo>
                      <a:pt x="1255" y="1140"/>
                    </a:lnTo>
                    <a:lnTo>
                      <a:pt x="1252" y="1140"/>
                    </a:lnTo>
                    <a:lnTo>
                      <a:pt x="1251" y="1144"/>
                    </a:lnTo>
                    <a:lnTo>
                      <a:pt x="1254" y="1145"/>
                    </a:lnTo>
                    <a:close/>
                    <a:moveTo>
                      <a:pt x="1258" y="1127"/>
                    </a:moveTo>
                    <a:lnTo>
                      <a:pt x="1258" y="1123"/>
                    </a:lnTo>
                    <a:lnTo>
                      <a:pt x="1256" y="1122"/>
                    </a:lnTo>
                    <a:lnTo>
                      <a:pt x="1255" y="1127"/>
                    </a:lnTo>
                    <a:lnTo>
                      <a:pt x="1258" y="1127"/>
                    </a:lnTo>
                    <a:close/>
                    <a:moveTo>
                      <a:pt x="1261" y="1110"/>
                    </a:moveTo>
                    <a:lnTo>
                      <a:pt x="1262" y="1105"/>
                    </a:lnTo>
                    <a:lnTo>
                      <a:pt x="1260" y="1105"/>
                    </a:lnTo>
                    <a:lnTo>
                      <a:pt x="1258" y="1109"/>
                    </a:lnTo>
                    <a:lnTo>
                      <a:pt x="1261" y="1110"/>
                    </a:lnTo>
                    <a:close/>
                    <a:moveTo>
                      <a:pt x="1265" y="1092"/>
                    </a:moveTo>
                    <a:lnTo>
                      <a:pt x="1266" y="1088"/>
                    </a:lnTo>
                    <a:lnTo>
                      <a:pt x="1263" y="1087"/>
                    </a:lnTo>
                    <a:lnTo>
                      <a:pt x="1262" y="1092"/>
                    </a:lnTo>
                    <a:lnTo>
                      <a:pt x="1265" y="1092"/>
                    </a:lnTo>
                    <a:close/>
                    <a:moveTo>
                      <a:pt x="1269" y="1075"/>
                    </a:moveTo>
                    <a:lnTo>
                      <a:pt x="1270" y="1071"/>
                    </a:lnTo>
                    <a:lnTo>
                      <a:pt x="1267" y="1070"/>
                    </a:lnTo>
                    <a:lnTo>
                      <a:pt x="1266" y="1074"/>
                    </a:lnTo>
                    <a:lnTo>
                      <a:pt x="1269" y="1075"/>
                    </a:lnTo>
                    <a:close/>
                    <a:moveTo>
                      <a:pt x="1273" y="1057"/>
                    </a:moveTo>
                    <a:lnTo>
                      <a:pt x="1274" y="1053"/>
                    </a:lnTo>
                    <a:lnTo>
                      <a:pt x="1271" y="1052"/>
                    </a:lnTo>
                    <a:lnTo>
                      <a:pt x="1270" y="1057"/>
                    </a:lnTo>
                    <a:lnTo>
                      <a:pt x="1273" y="1057"/>
                    </a:lnTo>
                    <a:close/>
                    <a:moveTo>
                      <a:pt x="1277" y="1040"/>
                    </a:moveTo>
                    <a:lnTo>
                      <a:pt x="1278" y="1036"/>
                    </a:lnTo>
                    <a:lnTo>
                      <a:pt x="1275" y="1035"/>
                    </a:lnTo>
                    <a:lnTo>
                      <a:pt x="1274" y="1039"/>
                    </a:lnTo>
                    <a:lnTo>
                      <a:pt x="1277" y="1040"/>
                    </a:lnTo>
                    <a:close/>
                    <a:moveTo>
                      <a:pt x="1281" y="1023"/>
                    </a:moveTo>
                    <a:lnTo>
                      <a:pt x="1282" y="1018"/>
                    </a:lnTo>
                    <a:lnTo>
                      <a:pt x="1279" y="1018"/>
                    </a:lnTo>
                    <a:lnTo>
                      <a:pt x="1278" y="1022"/>
                    </a:lnTo>
                    <a:lnTo>
                      <a:pt x="1281" y="1023"/>
                    </a:lnTo>
                    <a:close/>
                    <a:moveTo>
                      <a:pt x="1285" y="1005"/>
                    </a:moveTo>
                    <a:lnTo>
                      <a:pt x="1286" y="1001"/>
                    </a:lnTo>
                    <a:lnTo>
                      <a:pt x="1283" y="1000"/>
                    </a:lnTo>
                    <a:lnTo>
                      <a:pt x="1282" y="1005"/>
                    </a:lnTo>
                    <a:lnTo>
                      <a:pt x="1285" y="1005"/>
                    </a:lnTo>
                    <a:close/>
                    <a:moveTo>
                      <a:pt x="1289" y="988"/>
                    </a:moveTo>
                    <a:lnTo>
                      <a:pt x="1290" y="984"/>
                    </a:lnTo>
                    <a:lnTo>
                      <a:pt x="1287" y="983"/>
                    </a:lnTo>
                    <a:lnTo>
                      <a:pt x="1286" y="987"/>
                    </a:lnTo>
                    <a:lnTo>
                      <a:pt x="1289" y="988"/>
                    </a:lnTo>
                    <a:close/>
                    <a:moveTo>
                      <a:pt x="1293" y="971"/>
                    </a:moveTo>
                    <a:lnTo>
                      <a:pt x="1293" y="966"/>
                    </a:lnTo>
                    <a:lnTo>
                      <a:pt x="1291" y="966"/>
                    </a:lnTo>
                    <a:lnTo>
                      <a:pt x="1290" y="970"/>
                    </a:lnTo>
                    <a:lnTo>
                      <a:pt x="1293" y="971"/>
                    </a:lnTo>
                    <a:close/>
                    <a:moveTo>
                      <a:pt x="1296" y="953"/>
                    </a:moveTo>
                    <a:lnTo>
                      <a:pt x="1297" y="949"/>
                    </a:lnTo>
                    <a:lnTo>
                      <a:pt x="1295" y="948"/>
                    </a:lnTo>
                    <a:lnTo>
                      <a:pt x="1293" y="953"/>
                    </a:lnTo>
                    <a:lnTo>
                      <a:pt x="1296" y="953"/>
                    </a:lnTo>
                    <a:close/>
                    <a:moveTo>
                      <a:pt x="1300" y="936"/>
                    </a:moveTo>
                    <a:lnTo>
                      <a:pt x="1301" y="931"/>
                    </a:lnTo>
                    <a:lnTo>
                      <a:pt x="1298" y="931"/>
                    </a:lnTo>
                    <a:lnTo>
                      <a:pt x="1297" y="935"/>
                    </a:lnTo>
                    <a:lnTo>
                      <a:pt x="1300" y="936"/>
                    </a:lnTo>
                    <a:close/>
                    <a:moveTo>
                      <a:pt x="1304" y="918"/>
                    </a:moveTo>
                    <a:lnTo>
                      <a:pt x="1305" y="914"/>
                    </a:lnTo>
                    <a:lnTo>
                      <a:pt x="1302" y="914"/>
                    </a:lnTo>
                    <a:lnTo>
                      <a:pt x="1301" y="918"/>
                    </a:lnTo>
                    <a:lnTo>
                      <a:pt x="1304" y="918"/>
                    </a:lnTo>
                    <a:close/>
                    <a:moveTo>
                      <a:pt x="1308" y="901"/>
                    </a:moveTo>
                    <a:lnTo>
                      <a:pt x="1309" y="897"/>
                    </a:lnTo>
                    <a:lnTo>
                      <a:pt x="1306" y="896"/>
                    </a:lnTo>
                    <a:lnTo>
                      <a:pt x="1305" y="900"/>
                    </a:lnTo>
                    <a:lnTo>
                      <a:pt x="1308" y="901"/>
                    </a:lnTo>
                    <a:close/>
                    <a:moveTo>
                      <a:pt x="1312" y="884"/>
                    </a:moveTo>
                    <a:lnTo>
                      <a:pt x="1313" y="879"/>
                    </a:lnTo>
                    <a:lnTo>
                      <a:pt x="1310" y="879"/>
                    </a:lnTo>
                    <a:lnTo>
                      <a:pt x="1309" y="883"/>
                    </a:lnTo>
                    <a:lnTo>
                      <a:pt x="1312" y="884"/>
                    </a:lnTo>
                    <a:close/>
                    <a:moveTo>
                      <a:pt x="1316" y="866"/>
                    </a:moveTo>
                    <a:lnTo>
                      <a:pt x="1317" y="862"/>
                    </a:lnTo>
                    <a:lnTo>
                      <a:pt x="1314" y="861"/>
                    </a:lnTo>
                    <a:lnTo>
                      <a:pt x="1313" y="866"/>
                    </a:lnTo>
                    <a:lnTo>
                      <a:pt x="1316" y="866"/>
                    </a:lnTo>
                    <a:close/>
                    <a:moveTo>
                      <a:pt x="1320" y="849"/>
                    </a:moveTo>
                    <a:lnTo>
                      <a:pt x="1321" y="844"/>
                    </a:lnTo>
                    <a:lnTo>
                      <a:pt x="1318" y="844"/>
                    </a:lnTo>
                    <a:lnTo>
                      <a:pt x="1317" y="848"/>
                    </a:lnTo>
                    <a:lnTo>
                      <a:pt x="1320" y="849"/>
                    </a:lnTo>
                    <a:close/>
                    <a:moveTo>
                      <a:pt x="1324" y="831"/>
                    </a:moveTo>
                    <a:lnTo>
                      <a:pt x="1325" y="827"/>
                    </a:lnTo>
                    <a:lnTo>
                      <a:pt x="1322" y="826"/>
                    </a:lnTo>
                    <a:lnTo>
                      <a:pt x="1321" y="831"/>
                    </a:lnTo>
                    <a:lnTo>
                      <a:pt x="1324" y="831"/>
                    </a:lnTo>
                    <a:close/>
                    <a:moveTo>
                      <a:pt x="1327" y="814"/>
                    </a:moveTo>
                    <a:lnTo>
                      <a:pt x="1328" y="810"/>
                    </a:lnTo>
                    <a:lnTo>
                      <a:pt x="1326" y="809"/>
                    </a:lnTo>
                    <a:lnTo>
                      <a:pt x="1325" y="813"/>
                    </a:lnTo>
                    <a:lnTo>
                      <a:pt x="1327" y="814"/>
                    </a:lnTo>
                    <a:close/>
                    <a:moveTo>
                      <a:pt x="1331" y="797"/>
                    </a:moveTo>
                    <a:lnTo>
                      <a:pt x="1332" y="792"/>
                    </a:lnTo>
                    <a:lnTo>
                      <a:pt x="1330" y="792"/>
                    </a:lnTo>
                    <a:lnTo>
                      <a:pt x="1328" y="796"/>
                    </a:lnTo>
                    <a:lnTo>
                      <a:pt x="1331" y="797"/>
                    </a:lnTo>
                    <a:close/>
                    <a:moveTo>
                      <a:pt x="1335" y="779"/>
                    </a:moveTo>
                    <a:lnTo>
                      <a:pt x="1336" y="775"/>
                    </a:lnTo>
                    <a:lnTo>
                      <a:pt x="1333" y="774"/>
                    </a:lnTo>
                    <a:lnTo>
                      <a:pt x="1332" y="778"/>
                    </a:lnTo>
                    <a:lnTo>
                      <a:pt x="1335" y="779"/>
                    </a:lnTo>
                    <a:close/>
                    <a:moveTo>
                      <a:pt x="1339" y="762"/>
                    </a:moveTo>
                    <a:lnTo>
                      <a:pt x="1340" y="758"/>
                    </a:lnTo>
                    <a:lnTo>
                      <a:pt x="1337" y="757"/>
                    </a:lnTo>
                    <a:lnTo>
                      <a:pt x="1336" y="761"/>
                    </a:lnTo>
                    <a:lnTo>
                      <a:pt x="1339" y="762"/>
                    </a:lnTo>
                    <a:close/>
                    <a:moveTo>
                      <a:pt x="1343" y="745"/>
                    </a:moveTo>
                    <a:lnTo>
                      <a:pt x="1344" y="740"/>
                    </a:lnTo>
                    <a:lnTo>
                      <a:pt x="1341" y="740"/>
                    </a:lnTo>
                    <a:lnTo>
                      <a:pt x="1340" y="744"/>
                    </a:lnTo>
                    <a:lnTo>
                      <a:pt x="1343" y="745"/>
                    </a:lnTo>
                    <a:close/>
                    <a:moveTo>
                      <a:pt x="1347" y="727"/>
                    </a:moveTo>
                    <a:lnTo>
                      <a:pt x="1348" y="723"/>
                    </a:lnTo>
                    <a:lnTo>
                      <a:pt x="1345" y="722"/>
                    </a:lnTo>
                    <a:lnTo>
                      <a:pt x="1344" y="726"/>
                    </a:lnTo>
                    <a:lnTo>
                      <a:pt x="1347" y="727"/>
                    </a:lnTo>
                    <a:close/>
                    <a:moveTo>
                      <a:pt x="1351" y="710"/>
                    </a:moveTo>
                    <a:lnTo>
                      <a:pt x="1352" y="705"/>
                    </a:lnTo>
                    <a:lnTo>
                      <a:pt x="1349" y="705"/>
                    </a:lnTo>
                    <a:lnTo>
                      <a:pt x="1348" y="709"/>
                    </a:lnTo>
                    <a:lnTo>
                      <a:pt x="1351" y="710"/>
                    </a:lnTo>
                    <a:close/>
                    <a:moveTo>
                      <a:pt x="1355" y="692"/>
                    </a:moveTo>
                    <a:lnTo>
                      <a:pt x="1356" y="688"/>
                    </a:lnTo>
                    <a:lnTo>
                      <a:pt x="1353" y="687"/>
                    </a:lnTo>
                    <a:lnTo>
                      <a:pt x="1352" y="692"/>
                    </a:lnTo>
                    <a:lnTo>
                      <a:pt x="1355" y="692"/>
                    </a:lnTo>
                    <a:close/>
                    <a:moveTo>
                      <a:pt x="1358" y="675"/>
                    </a:moveTo>
                    <a:lnTo>
                      <a:pt x="1360" y="670"/>
                    </a:lnTo>
                    <a:lnTo>
                      <a:pt x="1357" y="670"/>
                    </a:lnTo>
                    <a:lnTo>
                      <a:pt x="1356" y="674"/>
                    </a:lnTo>
                    <a:lnTo>
                      <a:pt x="1358" y="675"/>
                    </a:lnTo>
                    <a:close/>
                    <a:moveTo>
                      <a:pt x="1362" y="657"/>
                    </a:moveTo>
                    <a:lnTo>
                      <a:pt x="1363" y="653"/>
                    </a:lnTo>
                    <a:lnTo>
                      <a:pt x="1360" y="653"/>
                    </a:lnTo>
                    <a:lnTo>
                      <a:pt x="1360" y="657"/>
                    </a:lnTo>
                    <a:lnTo>
                      <a:pt x="1362" y="657"/>
                    </a:lnTo>
                    <a:close/>
                    <a:moveTo>
                      <a:pt x="1366" y="640"/>
                    </a:moveTo>
                    <a:lnTo>
                      <a:pt x="1367" y="636"/>
                    </a:lnTo>
                    <a:lnTo>
                      <a:pt x="1364" y="635"/>
                    </a:lnTo>
                    <a:lnTo>
                      <a:pt x="1363" y="640"/>
                    </a:lnTo>
                    <a:lnTo>
                      <a:pt x="1366" y="640"/>
                    </a:lnTo>
                    <a:close/>
                    <a:moveTo>
                      <a:pt x="1370" y="623"/>
                    </a:moveTo>
                    <a:lnTo>
                      <a:pt x="1371" y="618"/>
                    </a:lnTo>
                    <a:lnTo>
                      <a:pt x="1368" y="618"/>
                    </a:lnTo>
                    <a:lnTo>
                      <a:pt x="1367" y="622"/>
                    </a:lnTo>
                    <a:lnTo>
                      <a:pt x="1370" y="623"/>
                    </a:lnTo>
                    <a:close/>
                    <a:moveTo>
                      <a:pt x="1374" y="605"/>
                    </a:moveTo>
                    <a:lnTo>
                      <a:pt x="1375" y="601"/>
                    </a:lnTo>
                    <a:lnTo>
                      <a:pt x="1372" y="600"/>
                    </a:lnTo>
                    <a:lnTo>
                      <a:pt x="1371" y="605"/>
                    </a:lnTo>
                    <a:lnTo>
                      <a:pt x="1374" y="605"/>
                    </a:lnTo>
                    <a:close/>
                    <a:moveTo>
                      <a:pt x="1378" y="588"/>
                    </a:moveTo>
                    <a:lnTo>
                      <a:pt x="1379" y="584"/>
                    </a:lnTo>
                    <a:lnTo>
                      <a:pt x="1376" y="583"/>
                    </a:lnTo>
                    <a:lnTo>
                      <a:pt x="1375" y="587"/>
                    </a:lnTo>
                    <a:lnTo>
                      <a:pt x="1378" y="588"/>
                    </a:lnTo>
                    <a:close/>
                    <a:moveTo>
                      <a:pt x="1382" y="571"/>
                    </a:moveTo>
                    <a:lnTo>
                      <a:pt x="1383" y="566"/>
                    </a:lnTo>
                    <a:lnTo>
                      <a:pt x="1380" y="565"/>
                    </a:lnTo>
                    <a:lnTo>
                      <a:pt x="1379" y="570"/>
                    </a:lnTo>
                    <a:lnTo>
                      <a:pt x="1382" y="571"/>
                    </a:lnTo>
                    <a:close/>
                    <a:moveTo>
                      <a:pt x="1386" y="553"/>
                    </a:moveTo>
                    <a:lnTo>
                      <a:pt x="1387" y="549"/>
                    </a:lnTo>
                    <a:lnTo>
                      <a:pt x="1384" y="548"/>
                    </a:lnTo>
                    <a:lnTo>
                      <a:pt x="1383" y="552"/>
                    </a:lnTo>
                    <a:lnTo>
                      <a:pt x="1386" y="553"/>
                    </a:lnTo>
                    <a:close/>
                    <a:moveTo>
                      <a:pt x="1390" y="536"/>
                    </a:moveTo>
                    <a:lnTo>
                      <a:pt x="1391" y="532"/>
                    </a:lnTo>
                    <a:lnTo>
                      <a:pt x="1388" y="531"/>
                    </a:lnTo>
                    <a:lnTo>
                      <a:pt x="1387" y="535"/>
                    </a:lnTo>
                    <a:lnTo>
                      <a:pt x="1390" y="536"/>
                    </a:lnTo>
                    <a:close/>
                    <a:moveTo>
                      <a:pt x="1393" y="518"/>
                    </a:moveTo>
                    <a:lnTo>
                      <a:pt x="1395" y="514"/>
                    </a:lnTo>
                    <a:lnTo>
                      <a:pt x="1392" y="513"/>
                    </a:lnTo>
                    <a:lnTo>
                      <a:pt x="1391" y="518"/>
                    </a:lnTo>
                    <a:lnTo>
                      <a:pt x="1393" y="518"/>
                    </a:lnTo>
                    <a:close/>
                    <a:moveTo>
                      <a:pt x="1397" y="501"/>
                    </a:moveTo>
                    <a:lnTo>
                      <a:pt x="1398" y="497"/>
                    </a:lnTo>
                    <a:lnTo>
                      <a:pt x="1395" y="496"/>
                    </a:lnTo>
                    <a:lnTo>
                      <a:pt x="1395" y="500"/>
                    </a:lnTo>
                    <a:lnTo>
                      <a:pt x="1397" y="501"/>
                    </a:lnTo>
                    <a:close/>
                    <a:moveTo>
                      <a:pt x="1401" y="484"/>
                    </a:moveTo>
                    <a:lnTo>
                      <a:pt x="1402" y="479"/>
                    </a:lnTo>
                    <a:lnTo>
                      <a:pt x="1399" y="479"/>
                    </a:lnTo>
                    <a:lnTo>
                      <a:pt x="1398" y="483"/>
                    </a:lnTo>
                    <a:lnTo>
                      <a:pt x="1401" y="484"/>
                    </a:lnTo>
                    <a:close/>
                    <a:moveTo>
                      <a:pt x="1405" y="466"/>
                    </a:moveTo>
                    <a:lnTo>
                      <a:pt x="1406" y="462"/>
                    </a:lnTo>
                    <a:lnTo>
                      <a:pt x="1403" y="461"/>
                    </a:lnTo>
                    <a:lnTo>
                      <a:pt x="1402" y="466"/>
                    </a:lnTo>
                    <a:lnTo>
                      <a:pt x="1405" y="466"/>
                    </a:lnTo>
                    <a:close/>
                    <a:moveTo>
                      <a:pt x="1409" y="449"/>
                    </a:moveTo>
                    <a:lnTo>
                      <a:pt x="1410" y="444"/>
                    </a:lnTo>
                    <a:lnTo>
                      <a:pt x="1407" y="444"/>
                    </a:lnTo>
                    <a:lnTo>
                      <a:pt x="1406" y="448"/>
                    </a:lnTo>
                    <a:lnTo>
                      <a:pt x="1409" y="449"/>
                    </a:lnTo>
                    <a:close/>
                    <a:moveTo>
                      <a:pt x="1413" y="431"/>
                    </a:moveTo>
                    <a:lnTo>
                      <a:pt x="1414" y="427"/>
                    </a:lnTo>
                    <a:lnTo>
                      <a:pt x="1411" y="426"/>
                    </a:lnTo>
                    <a:lnTo>
                      <a:pt x="1410" y="431"/>
                    </a:lnTo>
                    <a:lnTo>
                      <a:pt x="1413" y="431"/>
                    </a:lnTo>
                    <a:close/>
                    <a:moveTo>
                      <a:pt x="1417" y="414"/>
                    </a:moveTo>
                    <a:lnTo>
                      <a:pt x="1418" y="410"/>
                    </a:lnTo>
                    <a:lnTo>
                      <a:pt x="1415" y="409"/>
                    </a:lnTo>
                    <a:lnTo>
                      <a:pt x="1414" y="413"/>
                    </a:lnTo>
                    <a:lnTo>
                      <a:pt x="1417" y="414"/>
                    </a:lnTo>
                    <a:close/>
                    <a:moveTo>
                      <a:pt x="1421" y="396"/>
                    </a:moveTo>
                    <a:lnTo>
                      <a:pt x="1422" y="392"/>
                    </a:lnTo>
                    <a:lnTo>
                      <a:pt x="1419" y="392"/>
                    </a:lnTo>
                    <a:lnTo>
                      <a:pt x="1418" y="396"/>
                    </a:lnTo>
                    <a:lnTo>
                      <a:pt x="1421" y="396"/>
                    </a:lnTo>
                    <a:close/>
                    <a:moveTo>
                      <a:pt x="1425" y="379"/>
                    </a:moveTo>
                    <a:lnTo>
                      <a:pt x="1425" y="375"/>
                    </a:lnTo>
                    <a:lnTo>
                      <a:pt x="1423" y="374"/>
                    </a:lnTo>
                    <a:lnTo>
                      <a:pt x="1422" y="379"/>
                    </a:lnTo>
                    <a:lnTo>
                      <a:pt x="1425" y="379"/>
                    </a:lnTo>
                    <a:close/>
                    <a:moveTo>
                      <a:pt x="1428" y="362"/>
                    </a:moveTo>
                    <a:lnTo>
                      <a:pt x="1429" y="358"/>
                    </a:lnTo>
                    <a:lnTo>
                      <a:pt x="1427" y="357"/>
                    </a:lnTo>
                    <a:lnTo>
                      <a:pt x="1426" y="361"/>
                    </a:lnTo>
                    <a:lnTo>
                      <a:pt x="1428" y="362"/>
                    </a:lnTo>
                    <a:close/>
                    <a:moveTo>
                      <a:pt x="1432" y="344"/>
                    </a:moveTo>
                    <a:lnTo>
                      <a:pt x="1433" y="340"/>
                    </a:lnTo>
                    <a:lnTo>
                      <a:pt x="1430" y="339"/>
                    </a:lnTo>
                    <a:lnTo>
                      <a:pt x="1429" y="344"/>
                    </a:lnTo>
                    <a:lnTo>
                      <a:pt x="1432" y="344"/>
                    </a:lnTo>
                    <a:close/>
                    <a:moveTo>
                      <a:pt x="1436" y="327"/>
                    </a:moveTo>
                    <a:lnTo>
                      <a:pt x="1437" y="323"/>
                    </a:lnTo>
                    <a:lnTo>
                      <a:pt x="1434" y="322"/>
                    </a:lnTo>
                    <a:lnTo>
                      <a:pt x="1433" y="326"/>
                    </a:lnTo>
                    <a:lnTo>
                      <a:pt x="1436" y="327"/>
                    </a:lnTo>
                    <a:close/>
                    <a:moveTo>
                      <a:pt x="1440" y="310"/>
                    </a:moveTo>
                    <a:lnTo>
                      <a:pt x="1441" y="305"/>
                    </a:lnTo>
                    <a:lnTo>
                      <a:pt x="1438" y="305"/>
                    </a:lnTo>
                    <a:lnTo>
                      <a:pt x="1437" y="309"/>
                    </a:lnTo>
                    <a:lnTo>
                      <a:pt x="1440" y="310"/>
                    </a:lnTo>
                    <a:close/>
                    <a:moveTo>
                      <a:pt x="1444" y="292"/>
                    </a:moveTo>
                    <a:lnTo>
                      <a:pt x="1445" y="288"/>
                    </a:lnTo>
                    <a:lnTo>
                      <a:pt x="1442" y="287"/>
                    </a:lnTo>
                    <a:lnTo>
                      <a:pt x="1441" y="292"/>
                    </a:lnTo>
                    <a:lnTo>
                      <a:pt x="1444" y="292"/>
                    </a:lnTo>
                    <a:close/>
                    <a:moveTo>
                      <a:pt x="1448" y="275"/>
                    </a:moveTo>
                    <a:lnTo>
                      <a:pt x="1449" y="271"/>
                    </a:lnTo>
                    <a:lnTo>
                      <a:pt x="1446" y="270"/>
                    </a:lnTo>
                    <a:lnTo>
                      <a:pt x="1445" y="274"/>
                    </a:lnTo>
                    <a:lnTo>
                      <a:pt x="1448" y="275"/>
                    </a:lnTo>
                    <a:close/>
                    <a:moveTo>
                      <a:pt x="1452" y="258"/>
                    </a:moveTo>
                    <a:lnTo>
                      <a:pt x="1453" y="253"/>
                    </a:lnTo>
                    <a:lnTo>
                      <a:pt x="1450" y="253"/>
                    </a:lnTo>
                    <a:lnTo>
                      <a:pt x="1449" y="257"/>
                    </a:lnTo>
                    <a:lnTo>
                      <a:pt x="1452" y="258"/>
                    </a:lnTo>
                    <a:close/>
                    <a:moveTo>
                      <a:pt x="1456" y="240"/>
                    </a:moveTo>
                    <a:lnTo>
                      <a:pt x="1457" y="236"/>
                    </a:lnTo>
                    <a:lnTo>
                      <a:pt x="1454" y="235"/>
                    </a:lnTo>
                    <a:lnTo>
                      <a:pt x="1453" y="239"/>
                    </a:lnTo>
                    <a:lnTo>
                      <a:pt x="1456" y="240"/>
                    </a:lnTo>
                    <a:close/>
                    <a:moveTo>
                      <a:pt x="1460" y="223"/>
                    </a:moveTo>
                    <a:lnTo>
                      <a:pt x="1460" y="218"/>
                    </a:lnTo>
                    <a:lnTo>
                      <a:pt x="1458" y="218"/>
                    </a:lnTo>
                    <a:lnTo>
                      <a:pt x="1457" y="222"/>
                    </a:lnTo>
                    <a:lnTo>
                      <a:pt x="1460" y="223"/>
                    </a:lnTo>
                    <a:close/>
                    <a:moveTo>
                      <a:pt x="1464" y="205"/>
                    </a:moveTo>
                    <a:lnTo>
                      <a:pt x="1464" y="201"/>
                    </a:lnTo>
                    <a:lnTo>
                      <a:pt x="1462" y="200"/>
                    </a:lnTo>
                    <a:lnTo>
                      <a:pt x="1460" y="205"/>
                    </a:lnTo>
                    <a:lnTo>
                      <a:pt x="1464" y="205"/>
                    </a:lnTo>
                    <a:close/>
                    <a:moveTo>
                      <a:pt x="1467" y="188"/>
                    </a:moveTo>
                    <a:lnTo>
                      <a:pt x="1468" y="184"/>
                    </a:lnTo>
                    <a:lnTo>
                      <a:pt x="1465" y="183"/>
                    </a:lnTo>
                    <a:lnTo>
                      <a:pt x="1464" y="187"/>
                    </a:lnTo>
                    <a:lnTo>
                      <a:pt x="1467" y="188"/>
                    </a:lnTo>
                    <a:close/>
                    <a:moveTo>
                      <a:pt x="1471" y="170"/>
                    </a:moveTo>
                    <a:lnTo>
                      <a:pt x="1472" y="166"/>
                    </a:lnTo>
                    <a:lnTo>
                      <a:pt x="1469" y="165"/>
                    </a:lnTo>
                    <a:lnTo>
                      <a:pt x="1468" y="170"/>
                    </a:lnTo>
                    <a:lnTo>
                      <a:pt x="1471" y="170"/>
                    </a:lnTo>
                    <a:close/>
                    <a:moveTo>
                      <a:pt x="1475" y="153"/>
                    </a:moveTo>
                    <a:lnTo>
                      <a:pt x="1476" y="149"/>
                    </a:lnTo>
                    <a:lnTo>
                      <a:pt x="1473" y="148"/>
                    </a:lnTo>
                    <a:lnTo>
                      <a:pt x="1472" y="153"/>
                    </a:lnTo>
                    <a:lnTo>
                      <a:pt x="1475" y="153"/>
                    </a:lnTo>
                    <a:close/>
                    <a:moveTo>
                      <a:pt x="1479" y="136"/>
                    </a:moveTo>
                    <a:lnTo>
                      <a:pt x="1480" y="131"/>
                    </a:lnTo>
                    <a:lnTo>
                      <a:pt x="1477" y="131"/>
                    </a:lnTo>
                    <a:lnTo>
                      <a:pt x="1476" y="135"/>
                    </a:lnTo>
                    <a:lnTo>
                      <a:pt x="1479" y="136"/>
                    </a:lnTo>
                    <a:close/>
                    <a:moveTo>
                      <a:pt x="1483" y="118"/>
                    </a:moveTo>
                    <a:lnTo>
                      <a:pt x="1484" y="114"/>
                    </a:lnTo>
                    <a:lnTo>
                      <a:pt x="1481" y="113"/>
                    </a:lnTo>
                    <a:lnTo>
                      <a:pt x="1480" y="118"/>
                    </a:lnTo>
                    <a:lnTo>
                      <a:pt x="1483" y="118"/>
                    </a:lnTo>
                    <a:close/>
                    <a:moveTo>
                      <a:pt x="1487" y="101"/>
                    </a:moveTo>
                    <a:lnTo>
                      <a:pt x="1488" y="97"/>
                    </a:lnTo>
                    <a:lnTo>
                      <a:pt x="1485" y="96"/>
                    </a:lnTo>
                    <a:lnTo>
                      <a:pt x="1484" y="100"/>
                    </a:lnTo>
                    <a:lnTo>
                      <a:pt x="1487" y="101"/>
                    </a:lnTo>
                    <a:close/>
                    <a:moveTo>
                      <a:pt x="1491" y="84"/>
                    </a:moveTo>
                    <a:lnTo>
                      <a:pt x="1492" y="79"/>
                    </a:lnTo>
                    <a:lnTo>
                      <a:pt x="1490" y="79"/>
                    </a:lnTo>
                    <a:lnTo>
                      <a:pt x="1490" y="80"/>
                    </a:lnTo>
                    <a:lnTo>
                      <a:pt x="1490" y="80"/>
                    </a:lnTo>
                    <a:lnTo>
                      <a:pt x="1491" y="78"/>
                    </a:lnTo>
                    <a:lnTo>
                      <a:pt x="1490" y="78"/>
                    </a:lnTo>
                    <a:lnTo>
                      <a:pt x="1489" y="79"/>
                    </a:lnTo>
                    <a:lnTo>
                      <a:pt x="1488" y="83"/>
                    </a:lnTo>
                    <a:lnTo>
                      <a:pt x="1491" y="84"/>
                    </a:lnTo>
                    <a:close/>
                    <a:moveTo>
                      <a:pt x="1503" y="84"/>
                    </a:moveTo>
                    <a:lnTo>
                      <a:pt x="1507" y="85"/>
                    </a:lnTo>
                    <a:lnTo>
                      <a:pt x="1508" y="82"/>
                    </a:lnTo>
                    <a:lnTo>
                      <a:pt x="1504" y="81"/>
                    </a:lnTo>
                    <a:lnTo>
                      <a:pt x="1503" y="84"/>
                    </a:lnTo>
                    <a:close/>
                    <a:moveTo>
                      <a:pt x="1520" y="89"/>
                    </a:moveTo>
                    <a:lnTo>
                      <a:pt x="1524" y="90"/>
                    </a:lnTo>
                    <a:lnTo>
                      <a:pt x="1525" y="87"/>
                    </a:lnTo>
                    <a:lnTo>
                      <a:pt x="1521" y="86"/>
                    </a:lnTo>
                    <a:lnTo>
                      <a:pt x="1520" y="89"/>
                    </a:lnTo>
                    <a:close/>
                    <a:moveTo>
                      <a:pt x="1537" y="93"/>
                    </a:moveTo>
                    <a:lnTo>
                      <a:pt x="1542" y="94"/>
                    </a:lnTo>
                    <a:lnTo>
                      <a:pt x="1542" y="91"/>
                    </a:lnTo>
                    <a:lnTo>
                      <a:pt x="1538" y="90"/>
                    </a:lnTo>
                    <a:lnTo>
                      <a:pt x="1537" y="93"/>
                    </a:lnTo>
                    <a:close/>
                    <a:moveTo>
                      <a:pt x="1554" y="97"/>
                    </a:moveTo>
                    <a:lnTo>
                      <a:pt x="1559" y="99"/>
                    </a:lnTo>
                    <a:lnTo>
                      <a:pt x="1559" y="96"/>
                    </a:lnTo>
                    <a:lnTo>
                      <a:pt x="1555" y="95"/>
                    </a:lnTo>
                    <a:lnTo>
                      <a:pt x="1554" y="97"/>
                    </a:lnTo>
                    <a:close/>
                    <a:moveTo>
                      <a:pt x="1572" y="102"/>
                    </a:moveTo>
                    <a:lnTo>
                      <a:pt x="1576" y="103"/>
                    </a:lnTo>
                    <a:lnTo>
                      <a:pt x="1577" y="100"/>
                    </a:lnTo>
                    <a:lnTo>
                      <a:pt x="1572" y="99"/>
                    </a:lnTo>
                    <a:lnTo>
                      <a:pt x="1572" y="102"/>
                    </a:lnTo>
                    <a:close/>
                    <a:moveTo>
                      <a:pt x="1589" y="107"/>
                    </a:moveTo>
                    <a:lnTo>
                      <a:pt x="1593" y="108"/>
                    </a:lnTo>
                    <a:lnTo>
                      <a:pt x="1594" y="105"/>
                    </a:lnTo>
                    <a:lnTo>
                      <a:pt x="1590" y="104"/>
                    </a:lnTo>
                    <a:lnTo>
                      <a:pt x="1589" y="107"/>
                    </a:lnTo>
                    <a:close/>
                    <a:moveTo>
                      <a:pt x="1606" y="111"/>
                    </a:moveTo>
                    <a:lnTo>
                      <a:pt x="1610" y="112"/>
                    </a:lnTo>
                    <a:lnTo>
                      <a:pt x="1611" y="109"/>
                    </a:lnTo>
                    <a:lnTo>
                      <a:pt x="1607" y="108"/>
                    </a:lnTo>
                    <a:lnTo>
                      <a:pt x="1606" y="111"/>
                    </a:lnTo>
                    <a:close/>
                    <a:moveTo>
                      <a:pt x="1623" y="116"/>
                    </a:moveTo>
                    <a:lnTo>
                      <a:pt x="1627" y="117"/>
                    </a:lnTo>
                    <a:lnTo>
                      <a:pt x="1628" y="114"/>
                    </a:lnTo>
                    <a:lnTo>
                      <a:pt x="1624" y="113"/>
                    </a:lnTo>
                    <a:lnTo>
                      <a:pt x="1623" y="116"/>
                    </a:lnTo>
                    <a:close/>
                    <a:moveTo>
                      <a:pt x="1641" y="120"/>
                    </a:moveTo>
                    <a:lnTo>
                      <a:pt x="1645" y="121"/>
                    </a:lnTo>
                    <a:lnTo>
                      <a:pt x="1646" y="119"/>
                    </a:lnTo>
                    <a:lnTo>
                      <a:pt x="1641" y="118"/>
                    </a:lnTo>
                    <a:lnTo>
                      <a:pt x="1641" y="120"/>
                    </a:lnTo>
                    <a:close/>
                    <a:moveTo>
                      <a:pt x="1658" y="125"/>
                    </a:moveTo>
                    <a:lnTo>
                      <a:pt x="1662" y="126"/>
                    </a:lnTo>
                    <a:lnTo>
                      <a:pt x="1663" y="123"/>
                    </a:lnTo>
                    <a:lnTo>
                      <a:pt x="1658" y="122"/>
                    </a:lnTo>
                    <a:lnTo>
                      <a:pt x="1658" y="125"/>
                    </a:lnTo>
                    <a:close/>
                    <a:moveTo>
                      <a:pt x="1675" y="129"/>
                    </a:moveTo>
                    <a:lnTo>
                      <a:pt x="1679" y="130"/>
                    </a:lnTo>
                    <a:lnTo>
                      <a:pt x="1680" y="128"/>
                    </a:lnTo>
                    <a:lnTo>
                      <a:pt x="1676" y="126"/>
                    </a:lnTo>
                    <a:lnTo>
                      <a:pt x="1675" y="129"/>
                    </a:lnTo>
                    <a:close/>
                    <a:moveTo>
                      <a:pt x="1692" y="134"/>
                    </a:moveTo>
                    <a:lnTo>
                      <a:pt x="1696" y="135"/>
                    </a:lnTo>
                    <a:lnTo>
                      <a:pt x="1697" y="132"/>
                    </a:lnTo>
                    <a:lnTo>
                      <a:pt x="1693" y="131"/>
                    </a:lnTo>
                    <a:lnTo>
                      <a:pt x="1692" y="134"/>
                    </a:lnTo>
                    <a:close/>
                    <a:moveTo>
                      <a:pt x="1709" y="138"/>
                    </a:moveTo>
                    <a:lnTo>
                      <a:pt x="1714" y="140"/>
                    </a:lnTo>
                    <a:lnTo>
                      <a:pt x="1714" y="137"/>
                    </a:lnTo>
                    <a:lnTo>
                      <a:pt x="1710" y="136"/>
                    </a:lnTo>
                    <a:lnTo>
                      <a:pt x="1709" y="138"/>
                    </a:lnTo>
                    <a:close/>
                    <a:moveTo>
                      <a:pt x="1726" y="143"/>
                    </a:moveTo>
                    <a:lnTo>
                      <a:pt x="1731" y="144"/>
                    </a:lnTo>
                    <a:lnTo>
                      <a:pt x="1732" y="141"/>
                    </a:lnTo>
                    <a:lnTo>
                      <a:pt x="1727" y="140"/>
                    </a:lnTo>
                    <a:lnTo>
                      <a:pt x="1726" y="143"/>
                    </a:lnTo>
                    <a:close/>
                    <a:moveTo>
                      <a:pt x="1744" y="147"/>
                    </a:moveTo>
                    <a:lnTo>
                      <a:pt x="1748" y="149"/>
                    </a:lnTo>
                    <a:lnTo>
                      <a:pt x="1749" y="146"/>
                    </a:lnTo>
                    <a:lnTo>
                      <a:pt x="1745" y="145"/>
                    </a:lnTo>
                    <a:lnTo>
                      <a:pt x="1744" y="147"/>
                    </a:lnTo>
                    <a:close/>
                    <a:moveTo>
                      <a:pt x="1761" y="152"/>
                    </a:moveTo>
                    <a:lnTo>
                      <a:pt x="1765" y="153"/>
                    </a:lnTo>
                    <a:lnTo>
                      <a:pt x="1766" y="150"/>
                    </a:lnTo>
                    <a:lnTo>
                      <a:pt x="1762" y="149"/>
                    </a:lnTo>
                    <a:lnTo>
                      <a:pt x="1761" y="152"/>
                    </a:lnTo>
                    <a:close/>
                    <a:moveTo>
                      <a:pt x="1778" y="156"/>
                    </a:moveTo>
                    <a:lnTo>
                      <a:pt x="1783" y="158"/>
                    </a:lnTo>
                    <a:lnTo>
                      <a:pt x="1783" y="155"/>
                    </a:lnTo>
                    <a:lnTo>
                      <a:pt x="1779" y="154"/>
                    </a:lnTo>
                    <a:lnTo>
                      <a:pt x="1778" y="156"/>
                    </a:lnTo>
                    <a:close/>
                    <a:moveTo>
                      <a:pt x="1790" y="166"/>
                    </a:moveTo>
                    <a:lnTo>
                      <a:pt x="1792" y="170"/>
                    </a:lnTo>
                    <a:lnTo>
                      <a:pt x="1795" y="168"/>
                    </a:lnTo>
                    <a:lnTo>
                      <a:pt x="1793" y="164"/>
                    </a:lnTo>
                    <a:lnTo>
                      <a:pt x="1790" y="166"/>
                    </a:lnTo>
                    <a:close/>
                    <a:moveTo>
                      <a:pt x="1798" y="182"/>
                    </a:moveTo>
                    <a:lnTo>
                      <a:pt x="1800" y="186"/>
                    </a:lnTo>
                    <a:lnTo>
                      <a:pt x="1802" y="184"/>
                    </a:lnTo>
                    <a:lnTo>
                      <a:pt x="1800" y="180"/>
                    </a:lnTo>
                    <a:lnTo>
                      <a:pt x="1798" y="182"/>
                    </a:lnTo>
                    <a:close/>
                    <a:moveTo>
                      <a:pt x="1805" y="198"/>
                    </a:moveTo>
                    <a:lnTo>
                      <a:pt x="1807" y="202"/>
                    </a:lnTo>
                    <a:lnTo>
                      <a:pt x="1810" y="200"/>
                    </a:lnTo>
                    <a:lnTo>
                      <a:pt x="1808" y="197"/>
                    </a:lnTo>
                    <a:lnTo>
                      <a:pt x="1805" y="198"/>
                    </a:lnTo>
                    <a:close/>
                    <a:moveTo>
                      <a:pt x="1813" y="214"/>
                    </a:moveTo>
                    <a:lnTo>
                      <a:pt x="1815" y="218"/>
                    </a:lnTo>
                    <a:lnTo>
                      <a:pt x="1818" y="217"/>
                    </a:lnTo>
                    <a:lnTo>
                      <a:pt x="1816" y="212"/>
                    </a:lnTo>
                    <a:lnTo>
                      <a:pt x="1813" y="214"/>
                    </a:lnTo>
                    <a:close/>
                    <a:moveTo>
                      <a:pt x="1821" y="230"/>
                    </a:moveTo>
                    <a:lnTo>
                      <a:pt x="1823" y="234"/>
                    </a:lnTo>
                    <a:lnTo>
                      <a:pt x="1825" y="233"/>
                    </a:lnTo>
                    <a:lnTo>
                      <a:pt x="1823" y="229"/>
                    </a:lnTo>
                    <a:lnTo>
                      <a:pt x="1821" y="230"/>
                    </a:lnTo>
                    <a:close/>
                    <a:moveTo>
                      <a:pt x="1828" y="246"/>
                    </a:moveTo>
                    <a:lnTo>
                      <a:pt x="1830" y="250"/>
                    </a:lnTo>
                    <a:lnTo>
                      <a:pt x="1833" y="249"/>
                    </a:lnTo>
                    <a:lnTo>
                      <a:pt x="1831" y="245"/>
                    </a:lnTo>
                    <a:lnTo>
                      <a:pt x="1828" y="246"/>
                    </a:lnTo>
                    <a:close/>
                    <a:moveTo>
                      <a:pt x="1836" y="262"/>
                    </a:moveTo>
                    <a:lnTo>
                      <a:pt x="1838" y="266"/>
                    </a:lnTo>
                    <a:lnTo>
                      <a:pt x="1840" y="265"/>
                    </a:lnTo>
                    <a:lnTo>
                      <a:pt x="1838" y="261"/>
                    </a:lnTo>
                    <a:lnTo>
                      <a:pt x="1836" y="262"/>
                    </a:lnTo>
                    <a:close/>
                    <a:moveTo>
                      <a:pt x="1843" y="278"/>
                    </a:moveTo>
                    <a:lnTo>
                      <a:pt x="1845" y="282"/>
                    </a:lnTo>
                    <a:lnTo>
                      <a:pt x="1848" y="281"/>
                    </a:lnTo>
                    <a:lnTo>
                      <a:pt x="1846" y="277"/>
                    </a:lnTo>
                    <a:lnTo>
                      <a:pt x="1843" y="278"/>
                    </a:lnTo>
                    <a:close/>
                    <a:moveTo>
                      <a:pt x="1851" y="294"/>
                    </a:moveTo>
                    <a:lnTo>
                      <a:pt x="1853" y="298"/>
                    </a:lnTo>
                    <a:lnTo>
                      <a:pt x="1856" y="297"/>
                    </a:lnTo>
                    <a:lnTo>
                      <a:pt x="1854" y="293"/>
                    </a:lnTo>
                    <a:lnTo>
                      <a:pt x="1851" y="294"/>
                    </a:lnTo>
                    <a:close/>
                    <a:moveTo>
                      <a:pt x="1859" y="310"/>
                    </a:moveTo>
                    <a:lnTo>
                      <a:pt x="1861" y="314"/>
                    </a:lnTo>
                    <a:lnTo>
                      <a:pt x="1863" y="313"/>
                    </a:lnTo>
                    <a:lnTo>
                      <a:pt x="1862" y="309"/>
                    </a:lnTo>
                    <a:lnTo>
                      <a:pt x="1859" y="310"/>
                    </a:lnTo>
                    <a:close/>
                    <a:moveTo>
                      <a:pt x="1867" y="327"/>
                    </a:moveTo>
                    <a:lnTo>
                      <a:pt x="1868" y="331"/>
                    </a:lnTo>
                    <a:lnTo>
                      <a:pt x="1871" y="329"/>
                    </a:lnTo>
                    <a:lnTo>
                      <a:pt x="1869" y="325"/>
                    </a:lnTo>
                    <a:lnTo>
                      <a:pt x="1867" y="327"/>
                    </a:lnTo>
                    <a:close/>
                    <a:moveTo>
                      <a:pt x="1874" y="343"/>
                    </a:moveTo>
                    <a:lnTo>
                      <a:pt x="1876" y="347"/>
                    </a:lnTo>
                    <a:lnTo>
                      <a:pt x="1879" y="345"/>
                    </a:lnTo>
                    <a:lnTo>
                      <a:pt x="1877" y="341"/>
                    </a:lnTo>
                    <a:lnTo>
                      <a:pt x="1874" y="343"/>
                    </a:lnTo>
                    <a:close/>
                    <a:moveTo>
                      <a:pt x="1882" y="359"/>
                    </a:moveTo>
                    <a:lnTo>
                      <a:pt x="1883" y="363"/>
                    </a:lnTo>
                    <a:lnTo>
                      <a:pt x="1886" y="361"/>
                    </a:lnTo>
                    <a:lnTo>
                      <a:pt x="1884" y="358"/>
                    </a:lnTo>
                    <a:lnTo>
                      <a:pt x="1882" y="359"/>
                    </a:lnTo>
                    <a:close/>
                    <a:moveTo>
                      <a:pt x="1889" y="375"/>
                    </a:moveTo>
                    <a:lnTo>
                      <a:pt x="1891" y="379"/>
                    </a:lnTo>
                    <a:lnTo>
                      <a:pt x="1894" y="378"/>
                    </a:lnTo>
                    <a:lnTo>
                      <a:pt x="1892" y="374"/>
                    </a:lnTo>
                    <a:lnTo>
                      <a:pt x="1889" y="375"/>
                    </a:lnTo>
                    <a:close/>
                    <a:moveTo>
                      <a:pt x="1897" y="391"/>
                    </a:moveTo>
                    <a:lnTo>
                      <a:pt x="1899" y="395"/>
                    </a:lnTo>
                    <a:lnTo>
                      <a:pt x="1902" y="394"/>
                    </a:lnTo>
                    <a:lnTo>
                      <a:pt x="1900" y="390"/>
                    </a:lnTo>
                    <a:lnTo>
                      <a:pt x="1897" y="391"/>
                    </a:lnTo>
                    <a:close/>
                    <a:moveTo>
                      <a:pt x="1905" y="407"/>
                    </a:moveTo>
                    <a:lnTo>
                      <a:pt x="1907" y="411"/>
                    </a:lnTo>
                    <a:lnTo>
                      <a:pt x="1909" y="410"/>
                    </a:lnTo>
                    <a:lnTo>
                      <a:pt x="1907" y="406"/>
                    </a:lnTo>
                    <a:lnTo>
                      <a:pt x="1905" y="407"/>
                    </a:lnTo>
                    <a:close/>
                    <a:moveTo>
                      <a:pt x="1912" y="423"/>
                    </a:moveTo>
                    <a:lnTo>
                      <a:pt x="1914" y="427"/>
                    </a:lnTo>
                    <a:lnTo>
                      <a:pt x="1917" y="426"/>
                    </a:lnTo>
                    <a:lnTo>
                      <a:pt x="1915" y="422"/>
                    </a:lnTo>
                    <a:lnTo>
                      <a:pt x="1912" y="423"/>
                    </a:lnTo>
                    <a:close/>
                    <a:moveTo>
                      <a:pt x="1920" y="439"/>
                    </a:moveTo>
                    <a:lnTo>
                      <a:pt x="1922" y="443"/>
                    </a:lnTo>
                    <a:lnTo>
                      <a:pt x="1925" y="442"/>
                    </a:lnTo>
                    <a:lnTo>
                      <a:pt x="1923" y="438"/>
                    </a:lnTo>
                    <a:lnTo>
                      <a:pt x="1920" y="439"/>
                    </a:lnTo>
                    <a:close/>
                    <a:moveTo>
                      <a:pt x="1928" y="455"/>
                    </a:moveTo>
                    <a:lnTo>
                      <a:pt x="1929" y="459"/>
                    </a:lnTo>
                    <a:lnTo>
                      <a:pt x="1932" y="458"/>
                    </a:lnTo>
                    <a:lnTo>
                      <a:pt x="1930" y="454"/>
                    </a:lnTo>
                    <a:lnTo>
                      <a:pt x="1928" y="455"/>
                    </a:lnTo>
                    <a:close/>
                    <a:moveTo>
                      <a:pt x="1935" y="471"/>
                    </a:moveTo>
                    <a:lnTo>
                      <a:pt x="1937" y="475"/>
                    </a:lnTo>
                    <a:lnTo>
                      <a:pt x="1940" y="474"/>
                    </a:lnTo>
                    <a:lnTo>
                      <a:pt x="1938" y="470"/>
                    </a:lnTo>
                    <a:lnTo>
                      <a:pt x="1935" y="471"/>
                    </a:lnTo>
                    <a:close/>
                    <a:moveTo>
                      <a:pt x="1943" y="488"/>
                    </a:moveTo>
                    <a:lnTo>
                      <a:pt x="1945" y="491"/>
                    </a:lnTo>
                    <a:lnTo>
                      <a:pt x="1947" y="490"/>
                    </a:lnTo>
                    <a:lnTo>
                      <a:pt x="1945" y="486"/>
                    </a:lnTo>
                    <a:lnTo>
                      <a:pt x="1943" y="488"/>
                    </a:lnTo>
                    <a:close/>
                    <a:moveTo>
                      <a:pt x="1950" y="504"/>
                    </a:moveTo>
                    <a:lnTo>
                      <a:pt x="1952" y="508"/>
                    </a:lnTo>
                    <a:lnTo>
                      <a:pt x="1955" y="506"/>
                    </a:lnTo>
                    <a:lnTo>
                      <a:pt x="1953" y="502"/>
                    </a:lnTo>
                    <a:lnTo>
                      <a:pt x="1950" y="504"/>
                    </a:lnTo>
                    <a:close/>
                    <a:moveTo>
                      <a:pt x="1958" y="520"/>
                    </a:moveTo>
                    <a:lnTo>
                      <a:pt x="1960" y="524"/>
                    </a:lnTo>
                    <a:lnTo>
                      <a:pt x="1963" y="522"/>
                    </a:lnTo>
                    <a:lnTo>
                      <a:pt x="1961" y="518"/>
                    </a:lnTo>
                    <a:lnTo>
                      <a:pt x="1958" y="520"/>
                    </a:lnTo>
                    <a:close/>
                    <a:moveTo>
                      <a:pt x="1966" y="536"/>
                    </a:moveTo>
                    <a:lnTo>
                      <a:pt x="1968" y="540"/>
                    </a:lnTo>
                    <a:lnTo>
                      <a:pt x="1970" y="538"/>
                    </a:lnTo>
                    <a:lnTo>
                      <a:pt x="1969" y="535"/>
                    </a:lnTo>
                    <a:lnTo>
                      <a:pt x="1966" y="536"/>
                    </a:lnTo>
                    <a:close/>
                    <a:moveTo>
                      <a:pt x="1973" y="552"/>
                    </a:moveTo>
                    <a:lnTo>
                      <a:pt x="1975" y="556"/>
                    </a:lnTo>
                    <a:lnTo>
                      <a:pt x="1978" y="555"/>
                    </a:lnTo>
                    <a:lnTo>
                      <a:pt x="1976" y="551"/>
                    </a:lnTo>
                    <a:lnTo>
                      <a:pt x="1973" y="552"/>
                    </a:lnTo>
                    <a:close/>
                    <a:moveTo>
                      <a:pt x="1981" y="568"/>
                    </a:moveTo>
                    <a:lnTo>
                      <a:pt x="1983" y="572"/>
                    </a:lnTo>
                    <a:lnTo>
                      <a:pt x="1985" y="571"/>
                    </a:lnTo>
                    <a:lnTo>
                      <a:pt x="1984" y="567"/>
                    </a:lnTo>
                    <a:lnTo>
                      <a:pt x="1981" y="568"/>
                    </a:lnTo>
                    <a:close/>
                    <a:moveTo>
                      <a:pt x="1989" y="584"/>
                    </a:moveTo>
                    <a:lnTo>
                      <a:pt x="1990" y="588"/>
                    </a:lnTo>
                    <a:lnTo>
                      <a:pt x="1993" y="587"/>
                    </a:lnTo>
                    <a:lnTo>
                      <a:pt x="1991" y="583"/>
                    </a:lnTo>
                    <a:lnTo>
                      <a:pt x="1989" y="584"/>
                    </a:lnTo>
                    <a:close/>
                    <a:moveTo>
                      <a:pt x="1996" y="600"/>
                    </a:moveTo>
                    <a:lnTo>
                      <a:pt x="1998" y="604"/>
                    </a:lnTo>
                    <a:lnTo>
                      <a:pt x="2001" y="603"/>
                    </a:lnTo>
                    <a:lnTo>
                      <a:pt x="1999" y="599"/>
                    </a:lnTo>
                    <a:lnTo>
                      <a:pt x="1996" y="600"/>
                    </a:lnTo>
                    <a:close/>
                    <a:moveTo>
                      <a:pt x="2004" y="616"/>
                    </a:moveTo>
                    <a:lnTo>
                      <a:pt x="2006" y="620"/>
                    </a:lnTo>
                    <a:lnTo>
                      <a:pt x="2009" y="619"/>
                    </a:lnTo>
                    <a:lnTo>
                      <a:pt x="2007" y="615"/>
                    </a:lnTo>
                    <a:lnTo>
                      <a:pt x="2004" y="616"/>
                    </a:lnTo>
                    <a:close/>
                    <a:moveTo>
                      <a:pt x="2012" y="632"/>
                    </a:moveTo>
                    <a:lnTo>
                      <a:pt x="2014" y="636"/>
                    </a:lnTo>
                    <a:lnTo>
                      <a:pt x="2016" y="635"/>
                    </a:lnTo>
                    <a:lnTo>
                      <a:pt x="2014" y="631"/>
                    </a:lnTo>
                    <a:lnTo>
                      <a:pt x="2012" y="632"/>
                    </a:lnTo>
                    <a:close/>
                    <a:moveTo>
                      <a:pt x="2019" y="648"/>
                    </a:moveTo>
                    <a:lnTo>
                      <a:pt x="2021" y="652"/>
                    </a:lnTo>
                    <a:lnTo>
                      <a:pt x="2024" y="651"/>
                    </a:lnTo>
                    <a:lnTo>
                      <a:pt x="2022" y="647"/>
                    </a:lnTo>
                    <a:lnTo>
                      <a:pt x="2019" y="648"/>
                    </a:lnTo>
                    <a:close/>
                    <a:moveTo>
                      <a:pt x="2027" y="665"/>
                    </a:moveTo>
                    <a:lnTo>
                      <a:pt x="2029" y="669"/>
                    </a:lnTo>
                    <a:lnTo>
                      <a:pt x="2031" y="667"/>
                    </a:lnTo>
                    <a:lnTo>
                      <a:pt x="2030" y="663"/>
                    </a:lnTo>
                    <a:lnTo>
                      <a:pt x="2027" y="665"/>
                    </a:lnTo>
                    <a:close/>
                    <a:moveTo>
                      <a:pt x="2034" y="681"/>
                    </a:moveTo>
                    <a:lnTo>
                      <a:pt x="2036" y="685"/>
                    </a:lnTo>
                    <a:lnTo>
                      <a:pt x="2039" y="683"/>
                    </a:lnTo>
                    <a:lnTo>
                      <a:pt x="2037" y="679"/>
                    </a:lnTo>
                    <a:lnTo>
                      <a:pt x="2034" y="681"/>
                    </a:lnTo>
                    <a:close/>
                    <a:moveTo>
                      <a:pt x="2042" y="697"/>
                    </a:moveTo>
                    <a:lnTo>
                      <a:pt x="2044" y="701"/>
                    </a:lnTo>
                    <a:lnTo>
                      <a:pt x="2047" y="699"/>
                    </a:lnTo>
                    <a:lnTo>
                      <a:pt x="2045" y="696"/>
                    </a:lnTo>
                    <a:lnTo>
                      <a:pt x="2042" y="697"/>
                    </a:lnTo>
                    <a:close/>
                    <a:moveTo>
                      <a:pt x="2050" y="713"/>
                    </a:moveTo>
                    <a:lnTo>
                      <a:pt x="2052" y="717"/>
                    </a:lnTo>
                    <a:lnTo>
                      <a:pt x="2054" y="716"/>
                    </a:lnTo>
                    <a:lnTo>
                      <a:pt x="2052" y="712"/>
                    </a:lnTo>
                    <a:lnTo>
                      <a:pt x="2050" y="713"/>
                    </a:lnTo>
                    <a:close/>
                    <a:moveTo>
                      <a:pt x="2057" y="729"/>
                    </a:moveTo>
                    <a:lnTo>
                      <a:pt x="2059" y="733"/>
                    </a:lnTo>
                    <a:lnTo>
                      <a:pt x="2062" y="732"/>
                    </a:lnTo>
                    <a:lnTo>
                      <a:pt x="2060" y="728"/>
                    </a:lnTo>
                    <a:lnTo>
                      <a:pt x="2057" y="729"/>
                    </a:lnTo>
                    <a:close/>
                    <a:moveTo>
                      <a:pt x="2065" y="745"/>
                    </a:moveTo>
                    <a:lnTo>
                      <a:pt x="2067" y="749"/>
                    </a:lnTo>
                    <a:lnTo>
                      <a:pt x="2070" y="748"/>
                    </a:lnTo>
                    <a:lnTo>
                      <a:pt x="2068" y="744"/>
                    </a:lnTo>
                    <a:lnTo>
                      <a:pt x="2065" y="745"/>
                    </a:lnTo>
                    <a:close/>
                    <a:moveTo>
                      <a:pt x="2073" y="761"/>
                    </a:moveTo>
                    <a:lnTo>
                      <a:pt x="2075" y="765"/>
                    </a:lnTo>
                    <a:lnTo>
                      <a:pt x="2077" y="764"/>
                    </a:lnTo>
                    <a:lnTo>
                      <a:pt x="2075" y="760"/>
                    </a:lnTo>
                    <a:lnTo>
                      <a:pt x="2073" y="761"/>
                    </a:lnTo>
                    <a:close/>
                    <a:moveTo>
                      <a:pt x="2080" y="777"/>
                    </a:moveTo>
                    <a:lnTo>
                      <a:pt x="2082" y="781"/>
                    </a:lnTo>
                    <a:lnTo>
                      <a:pt x="2085" y="780"/>
                    </a:lnTo>
                    <a:lnTo>
                      <a:pt x="2083" y="776"/>
                    </a:lnTo>
                    <a:lnTo>
                      <a:pt x="2080" y="777"/>
                    </a:lnTo>
                    <a:close/>
                    <a:moveTo>
                      <a:pt x="2092" y="791"/>
                    </a:moveTo>
                    <a:lnTo>
                      <a:pt x="2095" y="794"/>
                    </a:lnTo>
                    <a:lnTo>
                      <a:pt x="2097" y="792"/>
                    </a:lnTo>
                    <a:lnTo>
                      <a:pt x="2093" y="789"/>
                    </a:lnTo>
                    <a:lnTo>
                      <a:pt x="2092" y="791"/>
                    </a:lnTo>
                    <a:close/>
                    <a:moveTo>
                      <a:pt x="2106" y="802"/>
                    </a:moveTo>
                    <a:lnTo>
                      <a:pt x="2109" y="805"/>
                    </a:lnTo>
                    <a:lnTo>
                      <a:pt x="2111" y="803"/>
                    </a:lnTo>
                    <a:lnTo>
                      <a:pt x="2107" y="800"/>
                    </a:lnTo>
                    <a:lnTo>
                      <a:pt x="2106" y="802"/>
                    </a:lnTo>
                    <a:close/>
                    <a:moveTo>
                      <a:pt x="2119" y="814"/>
                    </a:moveTo>
                    <a:lnTo>
                      <a:pt x="2123" y="816"/>
                    </a:lnTo>
                    <a:lnTo>
                      <a:pt x="2125" y="814"/>
                    </a:lnTo>
                    <a:lnTo>
                      <a:pt x="2121" y="811"/>
                    </a:lnTo>
                    <a:lnTo>
                      <a:pt x="2119" y="814"/>
                    </a:lnTo>
                    <a:close/>
                    <a:moveTo>
                      <a:pt x="2133" y="824"/>
                    </a:moveTo>
                    <a:lnTo>
                      <a:pt x="2137" y="827"/>
                    </a:lnTo>
                    <a:lnTo>
                      <a:pt x="2139" y="825"/>
                    </a:lnTo>
                    <a:lnTo>
                      <a:pt x="2135" y="822"/>
                    </a:lnTo>
                    <a:lnTo>
                      <a:pt x="2133" y="824"/>
                    </a:lnTo>
                    <a:close/>
                    <a:moveTo>
                      <a:pt x="2148" y="836"/>
                    </a:moveTo>
                    <a:lnTo>
                      <a:pt x="2151" y="838"/>
                    </a:lnTo>
                    <a:lnTo>
                      <a:pt x="2153" y="836"/>
                    </a:lnTo>
                    <a:lnTo>
                      <a:pt x="2149" y="833"/>
                    </a:lnTo>
                    <a:lnTo>
                      <a:pt x="2148" y="836"/>
                    </a:lnTo>
                    <a:close/>
                    <a:moveTo>
                      <a:pt x="2161" y="846"/>
                    </a:moveTo>
                    <a:lnTo>
                      <a:pt x="2165" y="849"/>
                    </a:lnTo>
                    <a:lnTo>
                      <a:pt x="2167" y="847"/>
                    </a:lnTo>
                    <a:lnTo>
                      <a:pt x="2163" y="844"/>
                    </a:lnTo>
                    <a:lnTo>
                      <a:pt x="2161" y="846"/>
                    </a:lnTo>
                    <a:close/>
                    <a:moveTo>
                      <a:pt x="2175" y="858"/>
                    </a:moveTo>
                    <a:lnTo>
                      <a:pt x="2179" y="860"/>
                    </a:lnTo>
                    <a:lnTo>
                      <a:pt x="2181" y="858"/>
                    </a:lnTo>
                    <a:lnTo>
                      <a:pt x="2177" y="855"/>
                    </a:lnTo>
                    <a:lnTo>
                      <a:pt x="2175" y="858"/>
                    </a:lnTo>
                    <a:close/>
                    <a:moveTo>
                      <a:pt x="2189" y="869"/>
                    </a:moveTo>
                    <a:lnTo>
                      <a:pt x="2193" y="871"/>
                    </a:lnTo>
                    <a:lnTo>
                      <a:pt x="2195" y="869"/>
                    </a:lnTo>
                    <a:lnTo>
                      <a:pt x="2191" y="866"/>
                    </a:lnTo>
                    <a:lnTo>
                      <a:pt x="2189" y="869"/>
                    </a:lnTo>
                    <a:close/>
                    <a:moveTo>
                      <a:pt x="2203" y="880"/>
                    </a:moveTo>
                    <a:lnTo>
                      <a:pt x="2207" y="882"/>
                    </a:lnTo>
                    <a:lnTo>
                      <a:pt x="2209" y="880"/>
                    </a:lnTo>
                    <a:lnTo>
                      <a:pt x="2205" y="877"/>
                    </a:lnTo>
                    <a:lnTo>
                      <a:pt x="2203" y="880"/>
                    </a:lnTo>
                    <a:close/>
                    <a:moveTo>
                      <a:pt x="2217" y="891"/>
                    </a:moveTo>
                    <a:lnTo>
                      <a:pt x="2221" y="893"/>
                    </a:lnTo>
                    <a:lnTo>
                      <a:pt x="2223" y="891"/>
                    </a:lnTo>
                    <a:lnTo>
                      <a:pt x="2219" y="888"/>
                    </a:lnTo>
                    <a:lnTo>
                      <a:pt x="2217" y="891"/>
                    </a:lnTo>
                    <a:close/>
                    <a:moveTo>
                      <a:pt x="2231" y="902"/>
                    </a:moveTo>
                    <a:lnTo>
                      <a:pt x="2235" y="905"/>
                    </a:lnTo>
                    <a:lnTo>
                      <a:pt x="2236" y="902"/>
                    </a:lnTo>
                    <a:lnTo>
                      <a:pt x="2233" y="899"/>
                    </a:lnTo>
                    <a:lnTo>
                      <a:pt x="2231" y="902"/>
                    </a:lnTo>
                    <a:close/>
                    <a:moveTo>
                      <a:pt x="2245" y="913"/>
                    </a:moveTo>
                    <a:lnTo>
                      <a:pt x="2249" y="915"/>
                    </a:lnTo>
                    <a:lnTo>
                      <a:pt x="2251" y="913"/>
                    </a:lnTo>
                    <a:lnTo>
                      <a:pt x="2247" y="910"/>
                    </a:lnTo>
                    <a:lnTo>
                      <a:pt x="2245" y="913"/>
                    </a:lnTo>
                    <a:close/>
                    <a:moveTo>
                      <a:pt x="2259" y="924"/>
                    </a:moveTo>
                    <a:lnTo>
                      <a:pt x="2263" y="927"/>
                    </a:lnTo>
                    <a:lnTo>
                      <a:pt x="2265" y="924"/>
                    </a:lnTo>
                    <a:lnTo>
                      <a:pt x="2261" y="922"/>
                    </a:lnTo>
                    <a:lnTo>
                      <a:pt x="2259" y="924"/>
                    </a:lnTo>
                    <a:close/>
                    <a:moveTo>
                      <a:pt x="2273" y="935"/>
                    </a:moveTo>
                    <a:lnTo>
                      <a:pt x="2277" y="938"/>
                    </a:lnTo>
                    <a:lnTo>
                      <a:pt x="2278" y="935"/>
                    </a:lnTo>
                    <a:lnTo>
                      <a:pt x="2275" y="932"/>
                    </a:lnTo>
                    <a:lnTo>
                      <a:pt x="2273" y="935"/>
                    </a:lnTo>
                    <a:close/>
                    <a:moveTo>
                      <a:pt x="2287" y="946"/>
                    </a:moveTo>
                    <a:lnTo>
                      <a:pt x="2291" y="949"/>
                    </a:lnTo>
                    <a:lnTo>
                      <a:pt x="2293" y="946"/>
                    </a:lnTo>
                    <a:lnTo>
                      <a:pt x="2289" y="944"/>
                    </a:lnTo>
                    <a:lnTo>
                      <a:pt x="2287" y="946"/>
                    </a:lnTo>
                    <a:close/>
                    <a:moveTo>
                      <a:pt x="2301" y="957"/>
                    </a:moveTo>
                    <a:lnTo>
                      <a:pt x="2305" y="960"/>
                    </a:lnTo>
                    <a:lnTo>
                      <a:pt x="2306" y="957"/>
                    </a:lnTo>
                    <a:lnTo>
                      <a:pt x="2303" y="955"/>
                    </a:lnTo>
                    <a:lnTo>
                      <a:pt x="2301" y="957"/>
                    </a:lnTo>
                    <a:close/>
                    <a:moveTo>
                      <a:pt x="2315" y="968"/>
                    </a:moveTo>
                    <a:lnTo>
                      <a:pt x="2319" y="971"/>
                    </a:lnTo>
                    <a:lnTo>
                      <a:pt x="2320" y="968"/>
                    </a:lnTo>
                    <a:lnTo>
                      <a:pt x="2317" y="966"/>
                    </a:lnTo>
                    <a:lnTo>
                      <a:pt x="2315" y="968"/>
                    </a:lnTo>
                    <a:close/>
                    <a:moveTo>
                      <a:pt x="2329" y="979"/>
                    </a:moveTo>
                    <a:lnTo>
                      <a:pt x="2333" y="982"/>
                    </a:lnTo>
                    <a:lnTo>
                      <a:pt x="2334" y="980"/>
                    </a:lnTo>
                    <a:lnTo>
                      <a:pt x="2331" y="977"/>
                    </a:lnTo>
                    <a:lnTo>
                      <a:pt x="2329" y="979"/>
                    </a:lnTo>
                    <a:close/>
                    <a:moveTo>
                      <a:pt x="2343" y="990"/>
                    </a:moveTo>
                    <a:lnTo>
                      <a:pt x="2347" y="993"/>
                    </a:lnTo>
                    <a:lnTo>
                      <a:pt x="2348" y="990"/>
                    </a:lnTo>
                    <a:lnTo>
                      <a:pt x="2345" y="988"/>
                    </a:lnTo>
                    <a:lnTo>
                      <a:pt x="2343" y="990"/>
                    </a:lnTo>
                    <a:close/>
                    <a:moveTo>
                      <a:pt x="2357" y="1001"/>
                    </a:moveTo>
                    <a:lnTo>
                      <a:pt x="2360" y="1004"/>
                    </a:lnTo>
                    <a:lnTo>
                      <a:pt x="2362" y="1002"/>
                    </a:lnTo>
                    <a:lnTo>
                      <a:pt x="2359" y="999"/>
                    </a:lnTo>
                    <a:lnTo>
                      <a:pt x="2357" y="1001"/>
                    </a:lnTo>
                    <a:close/>
                    <a:moveTo>
                      <a:pt x="2371" y="1012"/>
                    </a:moveTo>
                    <a:lnTo>
                      <a:pt x="2375" y="1015"/>
                    </a:lnTo>
                    <a:lnTo>
                      <a:pt x="2376" y="1013"/>
                    </a:lnTo>
                    <a:lnTo>
                      <a:pt x="2373" y="1010"/>
                    </a:lnTo>
                    <a:lnTo>
                      <a:pt x="2371" y="1012"/>
                    </a:lnTo>
                    <a:close/>
                    <a:moveTo>
                      <a:pt x="2386" y="1018"/>
                    </a:moveTo>
                    <a:lnTo>
                      <a:pt x="2388" y="1013"/>
                    </a:lnTo>
                    <a:lnTo>
                      <a:pt x="2385" y="1012"/>
                    </a:lnTo>
                    <a:lnTo>
                      <a:pt x="2383" y="1016"/>
                    </a:lnTo>
                    <a:lnTo>
                      <a:pt x="2386" y="1018"/>
                    </a:lnTo>
                    <a:close/>
                    <a:moveTo>
                      <a:pt x="2394" y="1002"/>
                    </a:moveTo>
                    <a:lnTo>
                      <a:pt x="2396" y="998"/>
                    </a:lnTo>
                    <a:lnTo>
                      <a:pt x="2393" y="996"/>
                    </a:lnTo>
                    <a:lnTo>
                      <a:pt x="2391" y="1000"/>
                    </a:lnTo>
                    <a:lnTo>
                      <a:pt x="2394" y="1002"/>
                    </a:lnTo>
                    <a:close/>
                    <a:moveTo>
                      <a:pt x="2401" y="985"/>
                    </a:moveTo>
                    <a:lnTo>
                      <a:pt x="2403" y="981"/>
                    </a:lnTo>
                    <a:lnTo>
                      <a:pt x="2400" y="980"/>
                    </a:lnTo>
                    <a:lnTo>
                      <a:pt x="2399" y="984"/>
                    </a:lnTo>
                    <a:lnTo>
                      <a:pt x="2401" y="985"/>
                    </a:lnTo>
                    <a:close/>
                    <a:moveTo>
                      <a:pt x="2409" y="969"/>
                    </a:moveTo>
                    <a:lnTo>
                      <a:pt x="2411" y="965"/>
                    </a:lnTo>
                    <a:lnTo>
                      <a:pt x="2408" y="964"/>
                    </a:lnTo>
                    <a:lnTo>
                      <a:pt x="2406" y="968"/>
                    </a:lnTo>
                    <a:lnTo>
                      <a:pt x="2409" y="969"/>
                    </a:lnTo>
                    <a:close/>
                    <a:moveTo>
                      <a:pt x="2417" y="953"/>
                    </a:moveTo>
                    <a:lnTo>
                      <a:pt x="2419" y="949"/>
                    </a:lnTo>
                    <a:lnTo>
                      <a:pt x="2416" y="948"/>
                    </a:lnTo>
                    <a:lnTo>
                      <a:pt x="2414" y="952"/>
                    </a:lnTo>
                    <a:lnTo>
                      <a:pt x="2417" y="953"/>
                    </a:lnTo>
                    <a:close/>
                    <a:moveTo>
                      <a:pt x="2424" y="937"/>
                    </a:moveTo>
                    <a:lnTo>
                      <a:pt x="2426" y="933"/>
                    </a:lnTo>
                    <a:lnTo>
                      <a:pt x="2424" y="932"/>
                    </a:lnTo>
                    <a:lnTo>
                      <a:pt x="2422" y="936"/>
                    </a:lnTo>
                    <a:lnTo>
                      <a:pt x="2424" y="937"/>
                    </a:lnTo>
                    <a:close/>
                    <a:moveTo>
                      <a:pt x="2432" y="921"/>
                    </a:moveTo>
                    <a:lnTo>
                      <a:pt x="2434" y="917"/>
                    </a:lnTo>
                    <a:lnTo>
                      <a:pt x="2431" y="916"/>
                    </a:lnTo>
                    <a:lnTo>
                      <a:pt x="2429" y="920"/>
                    </a:lnTo>
                    <a:lnTo>
                      <a:pt x="2432" y="921"/>
                    </a:lnTo>
                    <a:close/>
                    <a:moveTo>
                      <a:pt x="2440" y="905"/>
                    </a:moveTo>
                    <a:lnTo>
                      <a:pt x="2441" y="901"/>
                    </a:lnTo>
                    <a:lnTo>
                      <a:pt x="2439" y="900"/>
                    </a:lnTo>
                    <a:lnTo>
                      <a:pt x="2437" y="904"/>
                    </a:lnTo>
                    <a:lnTo>
                      <a:pt x="2440" y="905"/>
                    </a:lnTo>
                    <a:close/>
                    <a:moveTo>
                      <a:pt x="2447" y="889"/>
                    </a:moveTo>
                    <a:lnTo>
                      <a:pt x="2449" y="885"/>
                    </a:lnTo>
                    <a:lnTo>
                      <a:pt x="2446" y="883"/>
                    </a:lnTo>
                    <a:lnTo>
                      <a:pt x="2444" y="888"/>
                    </a:lnTo>
                    <a:lnTo>
                      <a:pt x="2447" y="889"/>
                    </a:lnTo>
                    <a:close/>
                    <a:moveTo>
                      <a:pt x="2455" y="873"/>
                    </a:moveTo>
                    <a:lnTo>
                      <a:pt x="2457" y="869"/>
                    </a:lnTo>
                    <a:lnTo>
                      <a:pt x="2454" y="867"/>
                    </a:lnTo>
                    <a:lnTo>
                      <a:pt x="2452" y="871"/>
                    </a:lnTo>
                    <a:lnTo>
                      <a:pt x="2455" y="873"/>
                    </a:lnTo>
                    <a:close/>
                    <a:moveTo>
                      <a:pt x="2462" y="857"/>
                    </a:moveTo>
                    <a:lnTo>
                      <a:pt x="2464" y="853"/>
                    </a:lnTo>
                    <a:lnTo>
                      <a:pt x="2462" y="851"/>
                    </a:lnTo>
                    <a:lnTo>
                      <a:pt x="2460" y="855"/>
                    </a:lnTo>
                    <a:lnTo>
                      <a:pt x="2462" y="857"/>
                    </a:lnTo>
                    <a:close/>
                    <a:moveTo>
                      <a:pt x="2470" y="841"/>
                    </a:moveTo>
                    <a:lnTo>
                      <a:pt x="2472" y="836"/>
                    </a:lnTo>
                    <a:lnTo>
                      <a:pt x="2469" y="835"/>
                    </a:lnTo>
                    <a:lnTo>
                      <a:pt x="2467" y="839"/>
                    </a:lnTo>
                    <a:lnTo>
                      <a:pt x="2470" y="841"/>
                    </a:lnTo>
                    <a:close/>
                    <a:moveTo>
                      <a:pt x="2478" y="824"/>
                    </a:moveTo>
                    <a:lnTo>
                      <a:pt x="2480" y="821"/>
                    </a:lnTo>
                    <a:lnTo>
                      <a:pt x="2477" y="819"/>
                    </a:lnTo>
                    <a:lnTo>
                      <a:pt x="2475" y="823"/>
                    </a:lnTo>
                    <a:lnTo>
                      <a:pt x="2478" y="824"/>
                    </a:lnTo>
                    <a:close/>
                    <a:moveTo>
                      <a:pt x="2485" y="808"/>
                    </a:moveTo>
                    <a:lnTo>
                      <a:pt x="2487" y="804"/>
                    </a:lnTo>
                    <a:lnTo>
                      <a:pt x="2485" y="803"/>
                    </a:lnTo>
                    <a:lnTo>
                      <a:pt x="2483" y="807"/>
                    </a:lnTo>
                    <a:lnTo>
                      <a:pt x="2485" y="808"/>
                    </a:lnTo>
                    <a:close/>
                    <a:moveTo>
                      <a:pt x="2493" y="792"/>
                    </a:moveTo>
                    <a:lnTo>
                      <a:pt x="2495" y="788"/>
                    </a:lnTo>
                    <a:lnTo>
                      <a:pt x="2492" y="787"/>
                    </a:lnTo>
                    <a:lnTo>
                      <a:pt x="2490" y="791"/>
                    </a:lnTo>
                    <a:lnTo>
                      <a:pt x="2493" y="792"/>
                    </a:lnTo>
                    <a:close/>
                    <a:moveTo>
                      <a:pt x="2501" y="776"/>
                    </a:moveTo>
                    <a:lnTo>
                      <a:pt x="2502" y="772"/>
                    </a:lnTo>
                    <a:lnTo>
                      <a:pt x="2500" y="771"/>
                    </a:lnTo>
                    <a:lnTo>
                      <a:pt x="2498" y="775"/>
                    </a:lnTo>
                    <a:lnTo>
                      <a:pt x="2501" y="776"/>
                    </a:lnTo>
                    <a:close/>
                    <a:moveTo>
                      <a:pt x="2508" y="760"/>
                    </a:moveTo>
                    <a:lnTo>
                      <a:pt x="2510" y="756"/>
                    </a:lnTo>
                    <a:lnTo>
                      <a:pt x="2507" y="755"/>
                    </a:lnTo>
                    <a:lnTo>
                      <a:pt x="2505" y="759"/>
                    </a:lnTo>
                    <a:lnTo>
                      <a:pt x="2508" y="760"/>
                    </a:lnTo>
                    <a:close/>
                    <a:moveTo>
                      <a:pt x="2516" y="744"/>
                    </a:moveTo>
                    <a:lnTo>
                      <a:pt x="2518" y="740"/>
                    </a:lnTo>
                    <a:lnTo>
                      <a:pt x="2515" y="739"/>
                    </a:lnTo>
                    <a:lnTo>
                      <a:pt x="2513" y="743"/>
                    </a:lnTo>
                    <a:lnTo>
                      <a:pt x="2516" y="744"/>
                    </a:lnTo>
                    <a:close/>
                    <a:moveTo>
                      <a:pt x="2524" y="728"/>
                    </a:moveTo>
                    <a:lnTo>
                      <a:pt x="2526" y="724"/>
                    </a:lnTo>
                    <a:lnTo>
                      <a:pt x="2523" y="723"/>
                    </a:lnTo>
                    <a:lnTo>
                      <a:pt x="2521" y="727"/>
                    </a:lnTo>
                    <a:lnTo>
                      <a:pt x="2524" y="728"/>
                    </a:lnTo>
                    <a:close/>
                    <a:moveTo>
                      <a:pt x="2531" y="712"/>
                    </a:moveTo>
                    <a:lnTo>
                      <a:pt x="2533" y="708"/>
                    </a:lnTo>
                    <a:lnTo>
                      <a:pt x="2531" y="706"/>
                    </a:lnTo>
                    <a:lnTo>
                      <a:pt x="2529" y="711"/>
                    </a:lnTo>
                    <a:lnTo>
                      <a:pt x="2531" y="712"/>
                    </a:lnTo>
                    <a:close/>
                    <a:moveTo>
                      <a:pt x="2539" y="696"/>
                    </a:moveTo>
                    <a:lnTo>
                      <a:pt x="2541" y="692"/>
                    </a:lnTo>
                    <a:lnTo>
                      <a:pt x="2538" y="691"/>
                    </a:lnTo>
                    <a:lnTo>
                      <a:pt x="2536" y="694"/>
                    </a:lnTo>
                    <a:lnTo>
                      <a:pt x="2539" y="696"/>
                    </a:lnTo>
                    <a:close/>
                    <a:moveTo>
                      <a:pt x="2546" y="680"/>
                    </a:moveTo>
                    <a:lnTo>
                      <a:pt x="2548" y="675"/>
                    </a:lnTo>
                    <a:lnTo>
                      <a:pt x="2546" y="674"/>
                    </a:lnTo>
                    <a:lnTo>
                      <a:pt x="2544" y="678"/>
                    </a:lnTo>
                    <a:lnTo>
                      <a:pt x="2546" y="680"/>
                    </a:lnTo>
                    <a:close/>
                    <a:moveTo>
                      <a:pt x="2554" y="664"/>
                    </a:moveTo>
                    <a:lnTo>
                      <a:pt x="2556" y="659"/>
                    </a:lnTo>
                    <a:lnTo>
                      <a:pt x="2553" y="658"/>
                    </a:lnTo>
                    <a:lnTo>
                      <a:pt x="2551" y="662"/>
                    </a:lnTo>
                    <a:lnTo>
                      <a:pt x="2554" y="664"/>
                    </a:lnTo>
                    <a:close/>
                    <a:moveTo>
                      <a:pt x="2562" y="647"/>
                    </a:moveTo>
                    <a:lnTo>
                      <a:pt x="2564" y="643"/>
                    </a:lnTo>
                    <a:lnTo>
                      <a:pt x="2561" y="642"/>
                    </a:lnTo>
                    <a:lnTo>
                      <a:pt x="2559" y="646"/>
                    </a:lnTo>
                    <a:lnTo>
                      <a:pt x="2562" y="647"/>
                    </a:lnTo>
                    <a:close/>
                    <a:moveTo>
                      <a:pt x="2569" y="631"/>
                    </a:moveTo>
                    <a:lnTo>
                      <a:pt x="2571" y="627"/>
                    </a:lnTo>
                    <a:lnTo>
                      <a:pt x="2569" y="626"/>
                    </a:lnTo>
                    <a:lnTo>
                      <a:pt x="2567" y="630"/>
                    </a:lnTo>
                    <a:lnTo>
                      <a:pt x="2569" y="631"/>
                    </a:lnTo>
                    <a:close/>
                    <a:moveTo>
                      <a:pt x="2577" y="615"/>
                    </a:moveTo>
                    <a:lnTo>
                      <a:pt x="2579" y="611"/>
                    </a:lnTo>
                    <a:lnTo>
                      <a:pt x="2576" y="610"/>
                    </a:lnTo>
                    <a:lnTo>
                      <a:pt x="2574" y="614"/>
                    </a:lnTo>
                    <a:lnTo>
                      <a:pt x="2577" y="615"/>
                    </a:lnTo>
                    <a:close/>
                    <a:moveTo>
                      <a:pt x="2585" y="599"/>
                    </a:moveTo>
                    <a:lnTo>
                      <a:pt x="2587" y="595"/>
                    </a:lnTo>
                    <a:lnTo>
                      <a:pt x="2584" y="594"/>
                    </a:lnTo>
                    <a:lnTo>
                      <a:pt x="2582" y="598"/>
                    </a:lnTo>
                    <a:lnTo>
                      <a:pt x="2585" y="599"/>
                    </a:lnTo>
                    <a:close/>
                    <a:moveTo>
                      <a:pt x="2592" y="583"/>
                    </a:moveTo>
                    <a:lnTo>
                      <a:pt x="2594" y="579"/>
                    </a:lnTo>
                    <a:lnTo>
                      <a:pt x="2592" y="578"/>
                    </a:lnTo>
                    <a:lnTo>
                      <a:pt x="2590" y="582"/>
                    </a:lnTo>
                    <a:lnTo>
                      <a:pt x="2592" y="583"/>
                    </a:lnTo>
                    <a:close/>
                    <a:moveTo>
                      <a:pt x="2600" y="567"/>
                    </a:moveTo>
                    <a:lnTo>
                      <a:pt x="2602" y="563"/>
                    </a:lnTo>
                    <a:lnTo>
                      <a:pt x="2599" y="562"/>
                    </a:lnTo>
                    <a:lnTo>
                      <a:pt x="2597" y="565"/>
                    </a:lnTo>
                    <a:lnTo>
                      <a:pt x="2600" y="567"/>
                    </a:lnTo>
                    <a:close/>
                    <a:moveTo>
                      <a:pt x="2608" y="551"/>
                    </a:moveTo>
                    <a:lnTo>
                      <a:pt x="2609" y="547"/>
                    </a:lnTo>
                    <a:lnTo>
                      <a:pt x="2607" y="545"/>
                    </a:lnTo>
                    <a:lnTo>
                      <a:pt x="2605" y="550"/>
                    </a:lnTo>
                    <a:lnTo>
                      <a:pt x="2608" y="551"/>
                    </a:lnTo>
                    <a:close/>
                    <a:moveTo>
                      <a:pt x="2615" y="535"/>
                    </a:moveTo>
                    <a:lnTo>
                      <a:pt x="2617" y="531"/>
                    </a:lnTo>
                    <a:lnTo>
                      <a:pt x="2614" y="529"/>
                    </a:lnTo>
                    <a:lnTo>
                      <a:pt x="2613" y="533"/>
                    </a:lnTo>
                    <a:lnTo>
                      <a:pt x="2615" y="535"/>
                    </a:lnTo>
                    <a:close/>
                    <a:moveTo>
                      <a:pt x="2623" y="519"/>
                    </a:moveTo>
                    <a:lnTo>
                      <a:pt x="2625" y="515"/>
                    </a:lnTo>
                    <a:lnTo>
                      <a:pt x="2622" y="513"/>
                    </a:lnTo>
                    <a:lnTo>
                      <a:pt x="2620" y="517"/>
                    </a:lnTo>
                    <a:lnTo>
                      <a:pt x="2623" y="519"/>
                    </a:lnTo>
                    <a:close/>
                    <a:moveTo>
                      <a:pt x="2631" y="503"/>
                    </a:moveTo>
                    <a:lnTo>
                      <a:pt x="2633" y="498"/>
                    </a:lnTo>
                    <a:lnTo>
                      <a:pt x="2630" y="497"/>
                    </a:lnTo>
                    <a:lnTo>
                      <a:pt x="2628" y="501"/>
                    </a:lnTo>
                    <a:lnTo>
                      <a:pt x="2631" y="503"/>
                    </a:lnTo>
                    <a:close/>
                    <a:moveTo>
                      <a:pt x="2638" y="486"/>
                    </a:moveTo>
                    <a:lnTo>
                      <a:pt x="2640" y="483"/>
                    </a:lnTo>
                    <a:lnTo>
                      <a:pt x="2638" y="481"/>
                    </a:lnTo>
                    <a:lnTo>
                      <a:pt x="2636" y="485"/>
                    </a:lnTo>
                    <a:lnTo>
                      <a:pt x="2638" y="486"/>
                    </a:lnTo>
                    <a:close/>
                    <a:moveTo>
                      <a:pt x="2646" y="470"/>
                    </a:moveTo>
                    <a:lnTo>
                      <a:pt x="2648" y="466"/>
                    </a:lnTo>
                    <a:lnTo>
                      <a:pt x="2645" y="465"/>
                    </a:lnTo>
                    <a:lnTo>
                      <a:pt x="2643" y="469"/>
                    </a:lnTo>
                    <a:lnTo>
                      <a:pt x="2646" y="470"/>
                    </a:lnTo>
                    <a:close/>
                    <a:moveTo>
                      <a:pt x="2653" y="454"/>
                    </a:moveTo>
                    <a:lnTo>
                      <a:pt x="2655" y="450"/>
                    </a:lnTo>
                    <a:lnTo>
                      <a:pt x="2653" y="449"/>
                    </a:lnTo>
                    <a:lnTo>
                      <a:pt x="2651" y="453"/>
                    </a:lnTo>
                    <a:lnTo>
                      <a:pt x="2653" y="454"/>
                    </a:lnTo>
                    <a:close/>
                    <a:moveTo>
                      <a:pt x="2661" y="438"/>
                    </a:moveTo>
                    <a:lnTo>
                      <a:pt x="2663" y="434"/>
                    </a:lnTo>
                    <a:lnTo>
                      <a:pt x="2660" y="433"/>
                    </a:lnTo>
                    <a:lnTo>
                      <a:pt x="2658" y="437"/>
                    </a:lnTo>
                    <a:lnTo>
                      <a:pt x="2661" y="438"/>
                    </a:lnTo>
                    <a:close/>
                    <a:moveTo>
                      <a:pt x="2669" y="422"/>
                    </a:moveTo>
                    <a:lnTo>
                      <a:pt x="2671" y="418"/>
                    </a:lnTo>
                    <a:lnTo>
                      <a:pt x="2668" y="417"/>
                    </a:lnTo>
                    <a:lnTo>
                      <a:pt x="2666" y="421"/>
                    </a:lnTo>
                    <a:lnTo>
                      <a:pt x="2669" y="422"/>
                    </a:lnTo>
                    <a:close/>
                    <a:moveTo>
                      <a:pt x="2676" y="406"/>
                    </a:moveTo>
                    <a:lnTo>
                      <a:pt x="2678" y="402"/>
                    </a:lnTo>
                    <a:lnTo>
                      <a:pt x="2676" y="401"/>
                    </a:lnTo>
                    <a:lnTo>
                      <a:pt x="2674" y="405"/>
                    </a:lnTo>
                    <a:lnTo>
                      <a:pt x="2676" y="406"/>
                    </a:lnTo>
                    <a:close/>
                    <a:moveTo>
                      <a:pt x="2684" y="396"/>
                    </a:moveTo>
                    <a:lnTo>
                      <a:pt x="2688" y="398"/>
                    </a:lnTo>
                    <a:lnTo>
                      <a:pt x="2689" y="395"/>
                    </a:lnTo>
                    <a:lnTo>
                      <a:pt x="2685" y="393"/>
                    </a:lnTo>
                    <a:lnTo>
                      <a:pt x="2684" y="396"/>
                    </a:lnTo>
                    <a:close/>
                    <a:moveTo>
                      <a:pt x="2700" y="404"/>
                    </a:moveTo>
                    <a:lnTo>
                      <a:pt x="2703" y="406"/>
                    </a:lnTo>
                    <a:lnTo>
                      <a:pt x="2705" y="404"/>
                    </a:lnTo>
                    <a:lnTo>
                      <a:pt x="2701" y="402"/>
                    </a:lnTo>
                    <a:lnTo>
                      <a:pt x="2700" y="404"/>
                    </a:lnTo>
                    <a:close/>
                    <a:moveTo>
                      <a:pt x="2715" y="412"/>
                    </a:moveTo>
                    <a:lnTo>
                      <a:pt x="2719" y="415"/>
                    </a:lnTo>
                    <a:lnTo>
                      <a:pt x="2721" y="412"/>
                    </a:lnTo>
                    <a:lnTo>
                      <a:pt x="2717" y="410"/>
                    </a:lnTo>
                    <a:lnTo>
                      <a:pt x="2715" y="412"/>
                    </a:lnTo>
                    <a:close/>
                    <a:moveTo>
                      <a:pt x="2731" y="421"/>
                    </a:moveTo>
                    <a:lnTo>
                      <a:pt x="2735" y="423"/>
                    </a:lnTo>
                    <a:lnTo>
                      <a:pt x="2736" y="420"/>
                    </a:lnTo>
                    <a:lnTo>
                      <a:pt x="2732" y="418"/>
                    </a:lnTo>
                    <a:lnTo>
                      <a:pt x="2731" y="421"/>
                    </a:lnTo>
                    <a:close/>
                    <a:moveTo>
                      <a:pt x="2747" y="429"/>
                    </a:moveTo>
                    <a:lnTo>
                      <a:pt x="2751" y="431"/>
                    </a:lnTo>
                    <a:lnTo>
                      <a:pt x="2752" y="429"/>
                    </a:lnTo>
                    <a:lnTo>
                      <a:pt x="2748" y="426"/>
                    </a:lnTo>
                    <a:lnTo>
                      <a:pt x="2747" y="429"/>
                    </a:lnTo>
                    <a:close/>
                    <a:moveTo>
                      <a:pt x="2763" y="437"/>
                    </a:moveTo>
                    <a:lnTo>
                      <a:pt x="2766" y="439"/>
                    </a:lnTo>
                    <a:lnTo>
                      <a:pt x="2768" y="437"/>
                    </a:lnTo>
                    <a:lnTo>
                      <a:pt x="2764" y="435"/>
                    </a:lnTo>
                    <a:lnTo>
                      <a:pt x="2763" y="437"/>
                    </a:lnTo>
                    <a:close/>
                    <a:moveTo>
                      <a:pt x="2778" y="445"/>
                    </a:moveTo>
                    <a:lnTo>
                      <a:pt x="2782" y="448"/>
                    </a:lnTo>
                    <a:lnTo>
                      <a:pt x="2784" y="445"/>
                    </a:lnTo>
                    <a:lnTo>
                      <a:pt x="2780" y="443"/>
                    </a:lnTo>
                    <a:lnTo>
                      <a:pt x="2778" y="445"/>
                    </a:lnTo>
                    <a:close/>
                    <a:moveTo>
                      <a:pt x="2794" y="454"/>
                    </a:moveTo>
                    <a:lnTo>
                      <a:pt x="2798" y="456"/>
                    </a:lnTo>
                    <a:lnTo>
                      <a:pt x="2799" y="453"/>
                    </a:lnTo>
                    <a:lnTo>
                      <a:pt x="2795" y="451"/>
                    </a:lnTo>
                    <a:lnTo>
                      <a:pt x="2794" y="454"/>
                    </a:lnTo>
                    <a:close/>
                    <a:moveTo>
                      <a:pt x="2810" y="462"/>
                    </a:moveTo>
                    <a:lnTo>
                      <a:pt x="2814" y="464"/>
                    </a:lnTo>
                    <a:lnTo>
                      <a:pt x="2815" y="462"/>
                    </a:lnTo>
                    <a:lnTo>
                      <a:pt x="2811" y="460"/>
                    </a:lnTo>
                    <a:lnTo>
                      <a:pt x="2810" y="462"/>
                    </a:lnTo>
                    <a:close/>
                    <a:moveTo>
                      <a:pt x="2825" y="471"/>
                    </a:moveTo>
                    <a:lnTo>
                      <a:pt x="2830" y="473"/>
                    </a:lnTo>
                    <a:lnTo>
                      <a:pt x="2831" y="470"/>
                    </a:lnTo>
                    <a:lnTo>
                      <a:pt x="2827" y="468"/>
                    </a:lnTo>
                    <a:lnTo>
                      <a:pt x="2825" y="471"/>
                    </a:lnTo>
                    <a:close/>
                    <a:moveTo>
                      <a:pt x="2841" y="479"/>
                    </a:moveTo>
                    <a:lnTo>
                      <a:pt x="2845" y="481"/>
                    </a:lnTo>
                    <a:lnTo>
                      <a:pt x="2847" y="478"/>
                    </a:lnTo>
                    <a:lnTo>
                      <a:pt x="2843" y="476"/>
                    </a:lnTo>
                    <a:lnTo>
                      <a:pt x="2841" y="479"/>
                    </a:lnTo>
                    <a:close/>
                    <a:moveTo>
                      <a:pt x="2857" y="487"/>
                    </a:moveTo>
                    <a:lnTo>
                      <a:pt x="2861" y="489"/>
                    </a:lnTo>
                    <a:lnTo>
                      <a:pt x="2862" y="486"/>
                    </a:lnTo>
                    <a:lnTo>
                      <a:pt x="2858" y="484"/>
                    </a:lnTo>
                    <a:lnTo>
                      <a:pt x="2857" y="487"/>
                    </a:lnTo>
                    <a:close/>
                    <a:moveTo>
                      <a:pt x="2873" y="495"/>
                    </a:moveTo>
                    <a:lnTo>
                      <a:pt x="2877" y="498"/>
                    </a:lnTo>
                    <a:lnTo>
                      <a:pt x="2878" y="495"/>
                    </a:lnTo>
                    <a:lnTo>
                      <a:pt x="2874" y="493"/>
                    </a:lnTo>
                    <a:lnTo>
                      <a:pt x="2873" y="495"/>
                    </a:lnTo>
                    <a:close/>
                    <a:moveTo>
                      <a:pt x="2888" y="504"/>
                    </a:moveTo>
                    <a:lnTo>
                      <a:pt x="2892" y="506"/>
                    </a:lnTo>
                    <a:lnTo>
                      <a:pt x="2894" y="503"/>
                    </a:lnTo>
                    <a:lnTo>
                      <a:pt x="2890" y="501"/>
                    </a:lnTo>
                    <a:lnTo>
                      <a:pt x="2888" y="504"/>
                    </a:lnTo>
                    <a:close/>
                    <a:moveTo>
                      <a:pt x="2904" y="512"/>
                    </a:moveTo>
                    <a:lnTo>
                      <a:pt x="2908" y="514"/>
                    </a:lnTo>
                    <a:lnTo>
                      <a:pt x="2910" y="511"/>
                    </a:lnTo>
                    <a:lnTo>
                      <a:pt x="2906" y="509"/>
                    </a:lnTo>
                    <a:lnTo>
                      <a:pt x="2904" y="512"/>
                    </a:lnTo>
                    <a:close/>
                    <a:moveTo>
                      <a:pt x="2920" y="520"/>
                    </a:moveTo>
                    <a:lnTo>
                      <a:pt x="2924" y="522"/>
                    </a:lnTo>
                    <a:lnTo>
                      <a:pt x="2925" y="520"/>
                    </a:lnTo>
                    <a:lnTo>
                      <a:pt x="2921" y="518"/>
                    </a:lnTo>
                    <a:lnTo>
                      <a:pt x="2920" y="520"/>
                    </a:lnTo>
                    <a:close/>
                    <a:moveTo>
                      <a:pt x="2936" y="528"/>
                    </a:moveTo>
                    <a:lnTo>
                      <a:pt x="2940" y="531"/>
                    </a:lnTo>
                    <a:lnTo>
                      <a:pt x="2941" y="528"/>
                    </a:lnTo>
                    <a:lnTo>
                      <a:pt x="2937" y="526"/>
                    </a:lnTo>
                    <a:lnTo>
                      <a:pt x="2936" y="528"/>
                    </a:lnTo>
                    <a:close/>
                    <a:moveTo>
                      <a:pt x="2952" y="537"/>
                    </a:moveTo>
                    <a:lnTo>
                      <a:pt x="2955" y="539"/>
                    </a:lnTo>
                    <a:lnTo>
                      <a:pt x="2957" y="536"/>
                    </a:lnTo>
                    <a:lnTo>
                      <a:pt x="2953" y="534"/>
                    </a:lnTo>
                    <a:lnTo>
                      <a:pt x="2952" y="537"/>
                    </a:lnTo>
                    <a:close/>
                    <a:moveTo>
                      <a:pt x="2967" y="545"/>
                    </a:moveTo>
                    <a:lnTo>
                      <a:pt x="2971" y="547"/>
                    </a:lnTo>
                    <a:lnTo>
                      <a:pt x="2973" y="545"/>
                    </a:lnTo>
                    <a:lnTo>
                      <a:pt x="2969" y="543"/>
                    </a:lnTo>
                    <a:lnTo>
                      <a:pt x="2967" y="545"/>
                    </a:lnTo>
                    <a:close/>
                    <a:moveTo>
                      <a:pt x="2984" y="552"/>
                    </a:moveTo>
                    <a:lnTo>
                      <a:pt x="2988" y="554"/>
                    </a:lnTo>
                    <a:lnTo>
                      <a:pt x="2989" y="551"/>
                    </a:lnTo>
                    <a:lnTo>
                      <a:pt x="2985" y="550"/>
                    </a:lnTo>
                    <a:lnTo>
                      <a:pt x="2984" y="552"/>
                    </a:lnTo>
                    <a:close/>
                    <a:moveTo>
                      <a:pt x="3001" y="557"/>
                    </a:moveTo>
                    <a:lnTo>
                      <a:pt x="3005" y="558"/>
                    </a:lnTo>
                    <a:lnTo>
                      <a:pt x="3006" y="555"/>
                    </a:lnTo>
                    <a:lnTo>
                      <a:pt x="3002" y="554"/>
                    </a:lnTo>
                    <a:lnTo>
                      <a:pt x="3001" y="557"/>
                    </a:lnTo>
                    <a:close/>
                    <a:moveTo>
                      <a:pt x="3018" y="562"/>
                    </a:moveTo>
                    <a:lnTo>
                      <a:pt x="3022" y="563"/>
                    </a:lnTo>
                    <a:lnTo>
                      <a:pt x="3023" y="560"/>
                    </a:lnTo>
                    <a:lnTo>
                      <a:pt x="3019" y="559"/>
                    </a:lnTo>
                    <a:lnTo>
                      <a:pt x="3018" y="562"/>
                    </a:lnTo>
                    <a:close/>
                    <a:moveTo>
                      <a:pt x="3036" y="566"/>
                    </a:moveTo>
                    <a:lnTo>
                      <a:pt x="3040" y="567"/>
                    </a:lnTo>
                    <a:lnTo>
                      <a:pt x="3041" y="564"/>
                    </a:lnTo>
                    <a:lnTo>
                      <a:pt x="3036" y="563"/>
                    </a:lnTo>
                    <a:lnTo>
                      <a:pt x="3036" y="566"/>
                    </a:lnTo>
                    <a:close/>
                    <a:moveTo>
                      <a:pt x="3053" y="571"/>
                    </a:moveTo>
                    <a:lnTo>
                      <a:pt x="3057" y="572"/>
                    </a:lnTo>
                    <a:lnTo>
                      <a:pt x="3058" y="569"/>
                    </a:lnTo>
                    <a:lnTo>
                      <a:pt x="3053" y="568"/>
                    </a:lnTo>
                    <a:lnTo>
                      <a:pt x="3053" y="571"/>
                    </a:lnTo>
                    <a:close/>
                    <a:moveTo>
                      <a:pt x="3070" y="575"/>
                    </a:moveTo>
                    <a:lnTo>
                      <a:pt x="3074" y="576"/>
                    </a:lnTo>
                    <a:lnTo>
                      <a:pt x="3075" y="573"/>
                    </a:lnTo>
                    <a:lnTo>
                      <a:pt x="3071" y="572"/>
                    </a:lnTo>
                    <a:lnTo>
                      <a:pt x="3070" y="575"/>
                    </a:lnTo>
                    <a:close/>
                    <a:moveTo>
                      <a:pt x="3087" y="580"/>
                    </a:moveTo>
                    <a:lnTo>
                      <a:pt x="3091" y="581"/>
                    </a:lnTo>
                    <a:lnTo>
                      <a:pt x="3092" y="578"/>
                    </a:lnTo>
                    <a:lnTo>
                      <a:pt x="3088" y="577"/>
                    </a:lnTo>
                    <a:lnTo>
                      <a:pt x="3087" y="580"/>
                    </a:lnTo>
                    <a:close/>
                    <a:moveTo>
                      <a:pt x="3104" y="584"/>
                    </a:moveTo>
                    <a:lnTo>
                      <a:pt x="3109" y="585"/>
                    </a:lnTo>
                    <a:lnTo>
                      <a:pt x="3109" y="582"/>
                    </a:lnTo>
                    <a:lnTo>
                      <a:pt x="3105" y="581"/>
                    </a:lnTo>
                    <a:lnTo>
                      <a:pt x="3104" y="584"/>
                    </a:lnTo>
                    <a:close/>
                    <a:moveTo>
                      <a:pt x="3121" y="589"/>
                    </a:moveTo>
                    <a:lnTo>
                      <a:pt x="3126" y="590"/>
                    </a:lnTo>
                    <a:lnTo>
                      <a:pt x="3126" y="587"/>
                    </a:lnTo>
                    <a:lnTo>
                      <a:pt x="3122" y="586"/>
                    </a:lnTo>
                    <a:lnTo>
                      <a:pt x="3121" y="589"/>
                    </a:lnTo>
                    <a:close/>
                    <a:moveTo>
                      <a:pt x="3139" y="593"/>
                    </a:moveTo>
                    <a:lnTo>
                      <a:pt x="3143" y="594"/>
                    </a:lnTo>
                    <a:lnTo>
                      <a:pt x="3144" y="591"/>
                    </a:lnTo>
                    <a:lnTo>
                      <a:pt x="3139" y="590"/>
                    </a:lnTo>
                    <a:lnTo>
                      <a:pt x="3139" y="593"/>
                    </a:lnTo>
                    <a:close/>
                    <a:moveTo>
                      <a:pt x="3156" y="598"/>
                    </a:moveTo>
                    <a:lnTo>
                      <a:pt x="3160" y="599"/>
                    </a:lnTo>
                    <a:lnTo>
                      <a:pt x="3161" y="596"/>
                    </a:lnTo>
                    <a:lnTo>
                      <a:pt x="3157" y="595"/>
                    </a:lnTo>
                    <a:lnTo>
                      <a:pt x="3156" y="598"/>
                    </a:lnTo>
                    <a:close/>
                    <a:moveTo>
                      <a:pt x="3173" y="602"/>
                    </a:moveTo>
                    <a:lnTo>
                      <a:pt x="3177" y="603"/>
                    </a:lnTo>
                    <a:lnTo>
                      <a:pt x="3178" y="601"/>
                    </a:lnTo>
                    <a:lnTo>
                      <a:pt x="3174" y="599"/>
                    </a:lnTo>
                    <a:lnTo>
                      <a:pt x="3173" y="602"/>
                    </a:lnTo>
                    <a:close/>
                    <a:moveTo>
                      <a:pt x="3190" y="607"/>
                    </a:moveTo>
                    <a:lnTo>
                      <a:pt x="3195" y="608"/>
                    </a:lnTo>
                    <a:lnTo>
                      <a:pt x="3195" y="605"/>
                    </a:lnTo>
                    <a:lnTo>
                      <a:pt x="3191" y="604"/>
                    </a:lnTo>
                    <a:lnTo>
                      <a:pt x="3190" y="607"/>
                    </a:lnTo>
                    <a:close/>
                    <a:moveTo>
                      <a:pt x="3208" y="611"/>
                    </a:moveTo>
                    <a:lnTo>
                      <a:pt x="3212" y="613"/>
                    </a:lnTo>
                    <a:lnTo>
                      <a:pt x="3213" y="609"/>
                    </a:lnTo>
                    <a:lnTo>
                      <a:pt x="3208" y="608"/>
                    </a:lnTo>
                    <a:lnTo>
                      <a:pt x="3208" y="611"/>
                    </a:lnTo>
                    <a:close/>
                    <a:moveTo>
                      <a:pt x="3225" y="616"/>
                    </a:moveTo>
                    <a:lnTo>
                      <a:pt x="3229" y="617"/>
                    </a:lnTo>
                    <a:lnTo>
                      <a:pt x="3230" y="614"/>
                    </a:lnTo>
                    <a:lnTo>
                      <a:pt x="3225" y="613"/>
                    </a:lnTo>
                    <a:lnTo>
                      <a:pt x="3225" y="616"/>
                    </a:lnTo>
                    <a:close/>
                    <a:moveTo>
                      <a:pt x="3242" y="620"/>
                    </a:moveTo>
                    <a:lnTo>
                      <a:pt x="3246" y="621"/>
                    </a:lnTo>
                    <a:lnTo>
                      <a:pt x="3247" y="619"/>
                    </a:lnTo>
                    <a:lnTo>
                      <a:pt x="3243" y="618"/>
                    </a:lnTo>
                    <a:lnTo>
                      <a:pt x="3242" y="620"/>
                    </a:lnTo>
                    <a:close/>
                    <a:moveTo>
                      <a:pt x="3259" y="625"/>
                    </a:moveTo>
                    <a:lnTo>
                      <a:pt x="3263" y="626"/>
                    </a:lnTo>
                    <a:lnTo>
                      <a:pt x="3264" y="623"/>
                    </a:lnTo>
                    <a:lnTo>
                      <a:pt x="3260" y="622"/>
                    </a:lnTo>
                    <a:lnTo>
                      <a:pt x="3259" y="625"/>
                    </a:lnTo>
                    <a:close/>
                    <a:moveTo>
                      <a:pt x="3276" y="629"/>
                    </a:moveTo>
                    <a:lnTo>
                      <a:pt x="3279" y="632"/>
                    </a:lnTo>
                    <a:lnTo>
                      <a:pt x="3281" y="630"/>
                    </a:lnTo>
                    <a:lnTo>
                      <a:pt x="3278" y="627"/>
                    </a:lnTo>
                    <a:lnTo>
                      <a:pt x="3276" y="629"/>
                    </a:lnTo>
                    <a:close/>
                    <a:moveTo>
                      <a:pt x="3288" y="642"/>
                    </a:moveTo>
                    <a:lnTo>
                      <a:pt x="3291" y="645"/>
                    </a:lnTo>
                    <a:lnTo>
                      <a:pt x="3293" y="643"/>
                    </a:lnTo>
                    <a:lnTo>
                      <a:pt x="3290" y="640"/>
                    </a:lnTo>
                    <a:lnTo>
                      <a:pt x="3288" y="642"/>
                    </a:lnTo>
                    <a:close/>
                    <a:moveTo>
                      <a:pt x="3300" y="655"/>
                    </a:moveTo>
                    <a:lnTo>
                      <a:pt x="3303" y="658"/>
                    </a:lnTo>
                    <a:lnTo>
                      <a:pt x="3305" y="656"/>
                    </a:lnTo>
                    <a:lnTo>
                      <a:pt x="3302" y="653"/>
                    </a:lnTo>
                    <a:lnTo>
                      <a:pt x="3300" y="655"/>
                    </a:lnTo>
                    <a:close/>
                    <a:moveTo>
                      <a:pt x="3312" y="668"/>
                    </a:moveTo>
                    <a:lnTo>
                      <a:pt x="3315" y="671"/>
                    </a:lnTo>
                    <a:lnTo>
                      <a:pt x="3318" y="669"/>
                    </a:lnTo>
                    <a:lnTo>
                      <a:pt x="3315" y="666"/>
                    </a:lnTo>
                    <a:lnTo>
                      <a:pt x="3312" y="668"/>
                    </a:lnTo>
                    <a:close/>
                    <a:moveTo>
                      <a:pt x="3325" y="681"/>
                    </a:moveTo>
                    <a:lnTo>
                      <a:pt x="3328" y="684"/>
                    </a:lnTo>
                    <a:lnTo>
                      <a:pt x="3330" y="682"/>
                    </a:lnTo>
                    <a:lnTo>
                      <a:pt x="3327" y="679"/>
                    </a:lnTo>
                    <a:lnTo>
                      <a:pt x="3325" y="681"/>
                    </a:lnTo>
                    <a:close/>
                    <a:moveTo>
                      <a:pt x="3337" y="694"/>
                    </a:moveTo>
                    <a:lnTo>
                      <a:pt x="3340" y="697"/>
                    </a:lnTo>
                    <a:lnTo>
                      <a:pt x="3342" y="695"/>
                    </a:lnTo>
                    <a:lnTo>
                      <a:pt x="3339" y="692"/>
                    </a:lnTo>
                    <a:lnTo>
                      <a:pt x="3337" y="694"/>
                    </a:lnTo>
                    <a:close/>
                    <a:moveTo>
                      <a:pt x="3349" y="707"/>
                    </a:moveTo>
                    <a:lnTo>
                      <a:pt x="3352" y="710"/>
                    </a:lnTo>
                    <a:lnTo>
                      <a:pt x="3354" y="708"/>
                    </a:lnTo>
                    <a:lnTo>
                      <a:pt x="3351" y="704"/>
                    </a:lnTo>
                    <a:lnTo>
                      <a:pt x="3349" y="707"/>
                    </a:lnTo>
                    <a:close/>
                    <a:moveTo>
                      <a:pt x="3361" y="719"/>
                    </a:moveTo>
                    <a:lnTo>
                      <a:pt x="3364" y="723"/>
                    </a:lnTo>
                    <a:lnTo>
                      <a:pt x="3367" y="721"/>
                    </a:lnTo>
                    <a:lnTo>
                      <a:pt x="3363" y="718"/>
                    </a:lnTo>
                    <a:lnTo>
                      <a:pt x="3361" y="719"/>
                    </a:lnTo>
                    <a:close/>
                    <a:moveTo>
                      <a:pt x="3373" y="732"/>
                    </a:moveTo>
                    <a:lnTo>
                      <a:pt x="3377" y="736"/>
                    </a:lnTo>
                    <a:lnTo>
                      <a:pt x="3379" y="734"/>
                    </a:lnTo>
                    <a:lnTo>
                      <a:pt x="3376" y="730"/>
                    </a:lnTo>
                    <a:lnTo>
                      <a:pt x="3373" y="732"/>
                    </a:lnTo>
                    <a:close/>
                    <a:moveTo>
                      <a:pt x="3386" y="745"/>
                    </a:moveTo>
                    <a:lnTo>
                      <a:pt x="3389" y="748"/>
                    </a:lnTo>
                    <a:lnTo>
                      <a:pt x="3391" y="746"/>
                    </a:lnTo>
                    <a:lnTo>
                      <a:pt x="3388" y="743"/>
                    </a:lnTo>
                    <a:lnTo>
                      <a:pt x="3386" y="745"/>
                    </a:lnTo>
                    <a:close/>
                    <a:moveTo>
                      <a:pt x="3398" y="758"/>
                    </a:moveTo>
                    <a:lnTo>
                      <a:pt x="3401" y="762"/>
                    </a:lnTo>
                    <a:lnTo>
                      <a:pt x="3403" y="759"/>
                    </a:lnTo>
                    <a:lnTo>
                      <a:pt x="3400" y="756"/>
                    </a:lnTo>
                    <a:lnTo>
                      <a:pt x="3398" y="758"/>
                    </a:lnTo>
                    <a:close/>
                    <a:moveTo>
                      <a:pt x="3410" y="771"/>
                    </a:moveTo>
                    <a:lnTo>
                      <a:pt x="3414" y="774"/>
                    </a:lnTo>
                    <a:lnTo>
                      <a:pt x="3415" y="772"/>
                    </a:lnTo>
                    <a:lnTo>
                      <a:pt x="3412" y="769"/>
                    </a:lnTo>
                    <a:lnTo>
                      <a:pt x="3410" y="771"/>
                    </a:lnTo>
                    <a:close/>
                    <a:moveTo>
                      <a:pt x="3423" y="784"/>
                    </a:moveTo>
                    <a:lnTo>
                      <a:pt x="3426" y="787"/>
                    </a:lnTo>
                    <a:lnTo>
                      <a:pt x="3428" y="785"/>
                    </a:lnTo>
                    <a:lnTo>
                      <a:pt x="3425" y="782"/>
                    </a:lnTo>
                    <a:lnTo>
                      <a:pt x="3423" y="784"/>
                    </a:lnTo>
                    <a:close/>
                    <a:moveTo>
                      <a:pt x="3435" y="797"/>
                    </a:moveTo>
                    <a:lnTo>
                      <a:pt x="3438" y="800"/>
                    </a:lnTo>
                    <a:lnTo>
                      <a:pt x="3440" y="798"/>
                    </a:lnTo>
                    <a:lnTo>
                      <a:pt x="3437" y="795"/>
                    </a:lnTo>
                    <a:lnTo>
                      <a:pt x="3435" y="797"/>
                    </a:lnTo>
                    <a:close/>
                    <a:moveTo>
                      <a:pt x="3447" y="810"/>
                    </a:moveTo>
                    <a:lnTo>
                      <a:pt x="3450" y="813"/>
                    </a:lnTo>
                    <a:lnTo>
                      <a:pt x="3452" y="811"/>
                    </a:lnTo>
                    <a:lnTo>
                      <a:pt x="3449" y="808"/>
                    </a:lnTo>
                    <a:lnTo>
                      <a:pt x="3447" y="810"/>
                    </a:lnTo>
                    <a:close/>
                    <a:moveTo>
                      <a:pt x="3459" y="823"/>
                    </a:moveTo>
                    <a:lnTo>
                      <a:pt x="3462" y="826"/>
                    </a:lnTo>
                    <a:lnTo>
                      <a:pt x="3465" y="824"/>
                    </a:lnTo>
                    <a:lnTo>
                      <a:pt x="3462" y="821"/>
                    </a:lnTo>
                    <a:lnTo>
                      <a:pt x="3459" y="823"/>
                    </a:lnTo>
                    <a:close/>
                    <a:moveTo>
                      <a:pt x="3472" y="836"/>
                    </a:moveTo>
                    <a:lnTo>
                      <a:pt x="3475" y="839"/>
                    </a:lnTo>
                    <a:lnTo>
                      <a:pt x="3477" y="837"/>
                    </a:lnTo>
                    <a:lnTo>
                      <a:pt x="3474" y="834"/>
                    </a:lnTo>
                    <a:lnTo>
                      <a:pt x="3472" y="836"/>
                    </a:lnTo>
                    <a:close/>
                    <a:moveTo>
                      <a:pt x="3484" y="849"/>
                    </a:moveTo>
                    <a:lnTo>
                      <a:pt x="3487" y="852"/>
                    </a:lnTo>
                    <a:lnTo>
                      <a:pt x="3489" y="850"/>
                    </a:lnTo>
                    <a:lnTo>
                      <a:pt x="3486" y="846"/>
                    </a:lnTo>
                    <a:lnTo>
                      <a:pt x="3484" y="849"/>
                    </a:lnTo>
                    <a:close/>
                    <a:moveTo>
                      <a:pt x="3496" y="861"/>
                    </a:moveTo>
                    <a:lnTo>
                      <a:pt x="3499" y="865"/>
                    </a:lnTo>
                    <a:lnTo>
                      <a:pt x="3501" y="863"/>
                    </a:lnTo>
                    <a:lnTo>
                      <a:pt x="3498" y="860"/>
                    </a:lnTo>
                    <a:lnTo>
                      <a:pt x="3496" y="861"/>
                    </a:lnTo>
                    <a:close/>
                    <a:moveTo>
                      <a:pt x="3508" y="874"/>
                    </a:moveTo>
                    <a:lnTo>
                      <a:pt x="3511" y="878"/>
                    </a:lnTo>
                    <a:lnTo>
                      <a:pt x="3514" y="876"/>
                    </a:lnTo>
                    <a:lnTo>
                      <a:pt x="3511" y="872"/>
                    </a:lnTo>
                    <a:lnTo>
                      <a:pt x="3508" y="874"/>
                    </a:lnTo>
                    <a:close/>
                    <a:moveTo>
                      <a:pt x="3521" y="887"/>
                    </a:moveTo>
                    <a:lnTo>
                      <a:pt x="3524" y="890"/>
                    </a:lnTo>
                    <a:lnTo>
                      <a:pt x="3526" y="888"/>
                    </a:lnTo>
                    <a:lnTo>
                      <a:pt x="3523" y="885"/>
                    </a:lnTo>
                    <a:lnTo>
                      <a:pt x="3521" y="887"/>
                    </a:lnTo>
                    <a:close/>
                    <a:moveTo>
                      <a:pt x="3533" y="900"/>
                    </a:moveTo>
                    <a:lnTo>
                      <a:pt x="3536" y="903"/>
                    </a:lnTo>
                    <a:lnTo>
                      <a:pt x="3538" y="901"/>
                    </a:lnTo>
                    <a:lnTo>
                      <a:pt x="3535" y="898"/>
                    </a:lnTo>
                    <a:lnTo>
                      <a:pt x="3533" y="900"/>
                    </a:lnTo>
                    <a:close/>
                    <a:moveTo>
                      <a:pt x="3545" y="913"/>
                    </a:moveTo>
                    <a:lnTo>
                      <a:pt x="3548" y="916"/>
                    </a:lnTo>
                    <a:lnTo>
                      <a:pt x="3550" y="914"/>
                    </a:lnTo>
                    <a:lnTo>
                      <a:pt x="3547" y="911"/>
                    </a:lnTo>
                    <a:lnTo>
                      <a:pt x="3545" y="913"/>
                    </a:lnTo>
                    <a:close/>
                    <a:moveTo>
                      <a:pt x="3557" y="926"/>
                    </a:moveTo>
                    <a:lnTo>
                      <a:pt x="3561" y="929"/>
                    </a:lnTo>
                    <a:lnTo>
                      <a:pt x="3562" y="927"/>
                    </a:lnTo>
                    <a:lnTo>
                      <a:pt x="3559" y="924"/>
                    </a:lnTo>
                    <a:lnTo>
                      <a:pt x="3557" y="926"/>
                    </a:lnTo>
                    <a:close/>
                    <a:moveTo>
                      <a:pt x="3570" y="939"/>
                    </a:moveTo>
                    <a:lnTo>
                      <a:pt x="3573" y="942"/>
                    </a:lnTo>
                    <a:lnTo>
                      <a:pt x="3575" y="940"/>
                    </a:lnTo>
                    <a:lnTo>
                      <a:pt x="3572" y="937"/>
                    </a:lnTo>
                    <a:lnTo>
                      <a:pt x="3570" y="939"/>
                    </a:lnTo>
                    <a:close/>
                    <a:moveTo>
                      <a:pt x="3581" y="931"/>
                    </a:moveTo>
                    <a:lnTo>
                      <a:pt x="3583" y="927"/>
                    </a:lnTo>
                    <a:lnTo>
                      <a:pt x="3580" y="925"/>
                    </a:lnTo>
                    <a:lnTo>
                      <a:pt x="3578" y="929"/>
                    </a:lnTo>
                    <a:lnTo>
                      <a:pt x="3581" y="931"/>
                    </a:lnTo>
                    <a:close/>
                    <a:moveTo>
                      <a:pt x="3589" y="915"/>
                    </a:moveTo>
                    <a:lnTo>
                      <a:pt x="3591" y="910"/>
                    </a:lnTo>
                    <a:lnTo>
                      <a:pt x="3588" y="909"/>
                    </a:lnTo>
                    <a:lnTo>
                      <a:pt x="3586" y="913"/>
                    </a:lnTo>
                    <a:lnTo>
                      <a:pt x="3589" y="915"/>
                    </a:lnTo>
                    <a:close/>
                    <a:moveTo>
                      <a:pt x="3596" y="898"/>
                    </a:moveTo>
                    <a:lnTo>
                      <a:pt x="3598" y="895"/>
                    </a:lnTo>
                    <a:lnTo>
                      <a:pt x="3596" y="893"/>
                    </a:lnTo>
                    <a:lnTo>
                      <a:pt x="3594" y="897"/>
                    </a:lnTo>
                    <a:lnTo>
                      <a:pt x="3596" y="898"/>
                    </a:lnTo>
                    <a:close/>
                    <a:moveTo>
                      <a:pt x="3604" y="882"/>
                    </a:moveTo>
                    <a:lnTo>
                      <a:pt x="3606" y="878"/>
                    </a:lnTo>
                    <a:lnTo>
                      <a:pt x="3603" y="877"/>
                    </a:lnTo>
                    <a:lnTo>
                      <a:pt x="3601" y="881"/>
                    </a:lnTo>
                    <a:lnTo>
                      <a:pt x="3604" y="882"/>
                    </a:lnTo>
                    <a:close/>
                    <a:moveTo>
                      <a:pt x="3611" y="866"/>
                    </a:moveTo>
                    <a:lnTo>
                      <a:pt x="3613" y="862"/>
                    </a:lnTo>
                    <a:lnTo>
                      <a:pt x="3611" y="861"/>
                    </a:lnTo>
                    <a:lnTo>
                      <a:pt x="3609" y="865"/>
                    </a:lnTo>
                    <a:lnTo>
                      <a:pt x="3611" y="866"/>
                    </a:lnTo>
                    <a:close/>
                    <a:moveTo>
                      <a:pt x="3619" y="850"/>
                    </a:moveTo>
                    <a:lnTo>
                      <a:pt x="3621" y="846"/>
                    </a:lnTo>
                    <a:lnTo>
                      <a:pt x="3618" y="845"/>
                    </a:lnTo>
                    <a:lnTo>
                      <a:pt x="3616" y="849"/>
                    </a:lnTo>
                    <a:lnTo>
                      <a:pt x="3619" y="850"/>
                    </a:lnTo>
                    <a:close/>
                    <a:moveTo>
                      <a:pt x="3627" y="834"/>
                    </a:moveTo>
                    <a:lnTo>
                      <a:pt x="3629" y="830"/>
                    </a:lnTo>
                    <a:lnTo>
                      <a:pt x="3626" y="829"/>
                    </a:lnTo>
                    <a:lnTo>
                      <a:pt x="3624" y="833"/>
                    </a:lnTo>
                    <a:lnTo>
                      <a:pt x="3627" y="834"/>
                    </a:lnTo>
                    <a:close/>
                    <a:moveTo>
                      <a:pt x="3634" y="818"/>
                    </a:moveTo>
                    <a:lnTo>
                      <a:pt x="3636" y="814"/>
                    </a:lnTo>
                    <a:lnTo>
                      <a:pt x="3634" y="813"/>
                    </a:lnTo>
                    <a:lnTo>
                      <a:pt x="3632" y="817"/>
                    </a:lnTo>
                    <a:lnTo>
                      <a:pt x="3634" y="818"/>
                    </a:lnTo>
                    <a:close/>
                    <a:moveTo>
                      <a:pt x="3642" y="802"/>
                    </a:moveTo>
                    <a:lnTo>
                      <a:pt x="3644" y="798"/>
                    </a:lnTo>
                    <a:lnTo>
                      <a:pt x="3641" y="797"/>
                    </a:lnTo>
                    <a:lnTo>
                      <a:pt x="3639" y="801"/>
                    </a:lnTo>
                    <a:lnTo>
                      <a:pt x="3642" y="802"/>
                    </a:lnTo>
                    <a:close/>
                    <a:moveTo>
                      <a:pt x="3650" y="786"/>
                    </a:moveTo>
                    <a:lnTo>
                      <a:pt x="3652" y="782"/>
                    </a:lnTo>
                    <a:lnTo>
                      <a:pt x="3649" y="780"/>
                    </a:lnTo>
                    <a:lnTo>
                      <a:pt x="3647" y="785"/>
                    </a:lnTo>
                    <a:lnTo>
                      <a:pt x="3650" y="786"/>
                    </a:lnTo>
                    <a:close/>
                    <a:moveTo>
                      <a:pt x="3657" y="770"/>
                    </a:moveTo>
                    <a:lnTo>
                      <a:pt x="3659" y="766"/>
                    </a:lnTo>
                    <a:lnTo>
                      <a:pt x="3657" y="765"/>
                    </a:lnTo>
                    <a:lnTo>
                      <a:pt x="3655" y="768"/>
                    </a:lnTo>
                    <a:lnTo>
                      <a:pt x="3657" y="770"/>
                    </a:lnTo>
                    <a:close/>
                    <a:moveTo>
                      <a:pt x="3665" y="754"/>
                    </a:moveTo>
                    <a:lnTo>
                      <a:pt x="3667" y="750"/>
                    </a:lnTo>
                    <a:lnTo>
                      <a:pt x="3664" y="748"/>
                    </a:lnTo>
                    <a:lnTo>
                      <a:pt x="3662" y="752"/>
                    </a:lnTo>
                    <a:lnTo>
                      <a:pt x="3665" y="754"/>
                    </a:lnTo>
                    <a:close/>
                    <a:moveTo>
                      <a:pt x="3673" y="738"/>
                    </a:moveTo>
                    <a:lnTo>
                      <a:pt x="3675" y="733"/>
                    </a:lnTo>
                    <a:lnTo>
                      <a:pt x="3672" y="732"/>
                    </a:lnTo>
                    <a:lnTo>
                      <a:pt x="3670" y="736"/>
                    </a:lnTo>
                    <a:lnTo>
                      <a:pt x="3673" y="738"/>
                    </a:lnTo>
                    <a:close/>
                    <a:moveTo>
                      <a:pt x="3680" y="721"/>
                    </a:moveTo>
                    <a:lnTo>
                      <a:pt x="3682" y="718"/>
                    </a:lnTo>
                    <a:lnTo>
                      <a:pt x="3680" y="716"/>
                    </a:lnTo>
                    <a:lnTo>
                      <a:pt x="3678" y="720"/>
                    </a:lnTo>
                    <a:lnTo>
                      <a:pt x="3680" y="721"/>
                    </a:lnTo>
                    <a:close/>
                    <a:moveTo>
                      <a:pt x="3688" y="705"/>
                    </a:moveTo>
                    <a:lnTo>
                      <a:pt x="3690" y="701"/>
                    </a:lnTo>
                    <a:lnTo>
                      <a:pt x="3687" y="700"/>
                    </a:lnTo>
                    <a:lnTo>
                      <a:pt x="3685" y="704"/>
                    </a:lnTo>
                    <a:lnTo>
                      <a:pt x="3688" y="705"/>
                    </a:lnTo>
                    <a:close/>
                    <a:moveTo>
                      <a:pt x="3696" y="689"/>
                    </a:moveTo>
                    <a:lnTo>
                      <a:pt x="3698" y="685"/>
                    </a:lnTo>
                    <a:lnTo>
                      <a:pt x="3695" y="684"/>
                    </a:lnTo>
                    <a:lnTo>
                      <a:pt x="3693" y="688"/>
                    </a:lnTo>
                    <a:lnTo>
                      <a:pt x="3696" y="689"/>
                    </a:lnTo>
                    <a:close/>
                    <a:moveTo>
                      <a:pt x="3703" y="673"/>
                    </a:moveTo>
                    <a:lnTo>
                      <a:pt x="3705" y="669"/>
                    </a:lnTo>
                    <a:lnTo>
                      <a:pt x="3703" y="668"/>
                    </a:lnTo>
                    <a:lnTo>
                      <a:pt x="3701" y="672"/>
                    </a:lnTo>
                    <a:lnTo>
                      <a:pt x="3703" y="673"/>
                    </a:lnTo>
                    <a:close/>
                    <a:moveTo>
                      <a:pt x="3711" y="657"/>
                    </a:moveTo>
                    <a:lnTo>
                      <a:pt x="3713" y="653"/>
                    </a:lnTo>
                    <a:lnTo>
                      <a:pt x="3710" y="652"/>
                    </a:lnTo>
                    <a:lnTo>
                      <a:pt x="3708" y="656"/>
                    </a:lnTo>
                    <a:lnTo>
                      <a:pt x="3711" y="657"/>
                    </a:lnTo>
                    <a:close/>
                    <a:moveTo>
                      <a:pt x="3718" y="641"/>
                    </a:moveTo>
                    <a:lnTo>
                      <a:pt x="3720" y="637"/>
                    </a:lnTo>
                    <a:lnTo>
                      <a:pt x="3718" y="636"/>
                    </a:lnTo>
                    <a:lnTo>
                      <a:pt x="3716" y="640"/>
                    </a:lnTo>
                    <a:lnTo>
                      <a:pt x="3718" y="641"/>
                    </a:lnTo>
                    <a:close/>
                    <a:moveTo>
                      <a:pt x="3726" y="625"/>
                    </a:moveTo>
                    <a:lnTo>
                      <a:pt x="3728" y="621"/>
                    </a:lnTo>
                    <a:lnTo>
                      <a:pt x="3725" y="620"/>
                    </a:lnTo>
                    <a:lnTo>
                      <a:pt x="3723" y="624"/>
                    </a:lnTo>
                    <a:lnTo>
                      <a:pt x="3726" y="625"/>
                    </a:lnTo>
                    <a:close/>
                    <a:moveTo>
                      <a:pt x="3734" y="609"/>
                    </a:moveTo>
                    <a:lnTo>
                      <a:pt x="3736" y="605"/>
                    </a:lnTo>
                    <a:lnTo>
                      <a:pt x="3733" y="603"/>
                    </a:lnTo>
                    <a:lnTo>
                      <a:pt x="3731" y="608"/>
                    </a:lnTo>
                    <a:lnTo>
                      <a:pt x="3734" y="609"/>
                    </a:lnTo>
                    <a:close/>
                    <a:moveTo>
                      <a:pt x="3741" y="593"/>
                    </a:moveTo>
                    <a:lnTo>
                      <a:pt x="3743" y="589"/>
                    </a:lnTo>
                    <a:lnTo>
                      <a:pt x="3741" y="587"/>
                    </a:lnTo>
                    <a:lnTo>
                      <a:pt x="3739" y="591"/>
                    </a:lnTo>
                    <a:lnTo>
                      <a:pt x="3741" y="593"/>
                    </a:lnTo>
                    <a:close/>
                    <a:moveTo>
                      <a:pt x="3749" y="577"/>
                    </a:moveTo>
                    <a:lnTo>
                      <a:pt x="3751" y="572"/>
                    </a:lnTo>
                    <a:lnTo>
                      <a:pt x="3748" y="571"/>
                    </a:lnTo>
                    <a:lnTo>
                      <a:pt x="3746" y="575"/>
                    </a:lnTo>
                    <a:lnTo>
                      <a:pt x="3749" y="577"/>
                    </a:lnTo>
                    <a:close/>
                    <a:moveTo>
                      <a:pt x="3757" y="560"/>
                    </a:moveTo>
                    <a:lnTo>
                      <a:pt x="3759" y="557"/>
                    </a:lnTo>
                    <a:lnTo>
                      <a:pt x="3756" y="555"/>
                    </a:lnTo>
                    <a:lnTo>
                      <a:pt x="3754" y="559"/>
                    </a:lnTo>
                    <a:lnTo>
                      <a:pt x="3757" y="560"/>
                    </a:lnTo>
                    <a:close/>
                    <a:moveTo>
                      <a:pt x="3764" y="544"/>
                    </a:moveTo>
                    <a:lnTo>
                      <a:pt x="3766" y="540"/>
                    </a:lnTo>
                    <a:lnTo>
                      <a:pt x="3764" y="539"/>
                    </a:lnTo>
                    <a:lnTo>
                      <a:pt x="3762" y="543"/>
                    </a:lnTo>
                    <a:lnTo>
                      <a:pt x="3764" y="544"/>
                    </a:lnTo>
                    <a:close/>
                    <a:moveTo>
                      <a:pt x="3772" y="528"/>
                    </a:moveTo>
                    <a:lnTo>
                      <a:pt x="3774" y="524"/>
                    </a:lnTo>
                    <a:lnTo>
                      <a:pt x="3771" y="523"/>
                    </a:lnTo>
                    <a:lnTo>
                      <a:pt x="3769" y="527"/>
                    </a:lnTo>
                    <a:lnTo>
                      <a:pt x="3772" y="528"/>
                    </a:lnTo>
                    <a:close/>
                    <a:moveTo>
                      <a:pt x="3780" y="512"/>
                    </a:moveTo>
                    <a:lnTo>
                      <a:pt x="3782" y="508"/>
                    </a:lnTo>
                    <a:lnTo>
                      <a:pt x="3779" y="507"/>
                    </a:lnTo>
                    <a:lnTo>
                      <a:pt x="3777" y="511"/>
                    </a:lnTo>
                    <a:lnTo>
                      <a:pt x="3780" y="512"/>
                    </a:lnTo>
                    <a:close/>
                    <a:moveTo>
                      <a:pt x="3787" y="496"/>
                    </a:moveTo>
                    <a:lnTo>
                      <a:pt x="3789" y="492"/>
                    </a:lnTo>
                    <a:lnTo>
                      <a:pt x="3787" y="491"/>
                    </a:lnTo>
                    <a:lnTo>
                      <a:pt x="3785" y="495"/>
                    </a:lnTo>
                    <a:lnTo>
                      <a:pt x="3787" y="496"/>
                    </a:lnTo>
                    <a:close/>
                    <a:moveTo>
                      <a:pt x="3795" y="480"/>
                    </a:moveTo>
                    <a:lnTo>
                      <a:pt x="3797" y="476"/>
                    </a:lnTo>
                    <a:lnTo>
                      <a:pt x="3794" y="475"/>
                    </a:lnTo>
                    <a:lnTo>
                      <a:pt x="3792" y="479"/>
                    </a:lnTo>
                    <a:lnTo>
                      <a:pt x="3795" y="480"/>
                    </a:lnTo>
                    <a:close/>
                    <a:moveTo>
                      <a:pt x="3803" y="464"/>
                    </a:moveTo>
                    <a:lnTo>
                      <a:pt x="3805" y="460"/>
                    </a:lnTo>
                    <a:lnTo>
                      <a:pt x="3802" y="459"/>
                    </a:lnTo>
                    <a:lnTo>
                      <a:pt x="3800" y="463"/>
                    </a:lnTo>
                    <a:lnTo>
                      <a:pt x="3803" y="464"/>
                    </a:lnTo>
                    <a:close/>
                    <a:moveTo>
                      <a:pt x="3810" y="448"/>
                    </a:moveTo>
                    <a:lnTo>
                      <a:pt x="3812" y="444"/>
                    </a:lnTo>
                    <a:lnTo>
                      <a:pt x="3809" y="442"/>
                    </a:lnTo>
                    <a:lnTo>
                      <a:pt x="3808" y="447"/>
                    </a:lnTo>
                    <a:lnTo>
                      <a:pt x="3810" y="448"/>
                    </a:lnTo>
                    <a:close/>
                    <a:moveTo>
                      <a:pt x="3818" y="432"/>
                    </a:moveTo>
                    <a:lnTo>
                      <a:pt x="3820" y="428"/>
                    </a:lnTo>
                    <a:lnTo>
                      <a:pt x="3817" y="426"/>
                    </a:lnTo>
                    <a:lnTo>
                      <a:pt x="3815" y="430"/>
                    </a:lnTo>
                    <a:lnTo>
                      <a:pt x="3818" y="432"/>
                    </a:lnTo>
                    <a:close/>
                    <a:moveTo>
                      <a:pt x="3825" y="416"/>
                    </a:moveTo>
                    <a:lnTo>
                      <a:pt x="3827" y="412"/>
                    </a:lnTo>
                    <a:lnTo>
                      <a:pt x="3825" y="410"/>
                    </a:lnTo>
                    <a:lnTo>
                      <a:pt x="3823" y="414"/>
                    </a:lnTo>
                    <a:lnTo>
                      <a:pt x="3825" y="416"/>
                    </a:lnTo>
                    <a:close/>
                    <a:moveTo>
                      <a:pt x="3833" y="400"/>
                    </a:moveTo>
                    <a:lnTo>
                      <a:pt x="3835" y="395"/>
                    </a:lnTo>
                    <a:lnTo>
                      <a:pt x="3832" y="394"/>
                    </a:lnTo>
                    <a:lnTo>
                      <a:pt x="3830" y="398"/>
                    </a:lnTo>
                    <a:lnTo>
                      <a:pt x="3833" y="400"/>
                    </a:lnTo>
                    <a:close/>
                    <a:moveTo>
                      <a:pt x="3841" y="383"/>
                    </a:moveTo>
                    <a:lnTo>
                      <a:pt x="3843" y="380"/>
                    </a:lnTo>
                    <a:lnTo>
                      <a:pt x="3840" y="378"/>
                    </a:lnTo>
                    <a:lnTo>
                      <a:pt x="3838" y="382"/>
                    </a:lnTo>
                    <a:lnTo>
                      <a:pt x="3841" y="383"/>
                    </a:lnTo>
                    <a:close/>
                    <a:moveTo>
                      <a:pt x="3848" y="367"/>
                    </a:moveTo>
                    <a:lnTo>
                      <a:pt x="3850" y="363"/>
                    </a:lnTo>
                    <a:lnTo>
                      <a:pt x="3848" y="362"/>
                    </a:lnTo>
                    <a:lnTo>
                      <a:pt x="3846" y="366"/>
                    </a:lnTo>
                    <a:lnTo>
                      <a:pt x="3848" y="367"/>
                    </a:lnTo>
                    <a:close/>
                    <a:moveTo>
                      <a:pt x="3856" y="351"/>
                    </a:moveTo>
                    <a:lnTo>
                      <a:pt x="3858" y="347"/>
                    </a:lnTo>
                    <a:lnTo>
                      <a:pt x="3855" y="346"/>
                    </a:lnTo>
                    <a:lnTo>
                      <a:pt x="3853" y="350"/>
                    </a:lnTo>
                    <a:lnTo>
                      <a:pt x="3856" y="351"/>
                    </a:lnTo>
                    <a:close/>
                    <a:moveTo>
                      <a:pt x="3864" y="335"/>
                    </a:moveTo>
                    <a:lnTo>
                      <a:pt x="3866" y="331"/>
                    </a:lnTo>
                    <a:lnTo>
                      <a:pt x="3863" y="330"/>
                    </a:lnTo>
                    <a:lnTo>
                      <a:pt x="3861" y="334"/>
                    </a:lnTo>
                    <a:lnTo>
                      <a:pt x="3864" y="335"/>
                    </a:lnTo>
                    <a:close/>
                    <a:moveTo>
                      <a:pt x="3871" y="319"/>
                    </a:moveTo>
                    <a:lnTo>
                      <a:pt x="3873" y="315"/>
                    </a:lnTo>
                    <a:lnTo>
                      <a:pt x="3870" y="314"/>
                    </a:lnTo>
                    <a:lnTo>
                      <a:pt x="3869" y="318"/>
                    </a:lnTo>
                    <a:lnTo>
                      <a:pt x="3871" y="319"/>
                    </a:lnTo>
                    <a:close/>
                    <a:moveTo>
                      <a:pt x="3885" y="312"/>
                    </a:moveTo>
                    <a:lnTo>
                      <a:pt x="3889" y="311"/>
                    </a:lnTo>
                    <a:lnTo>
                      <a:pt x="3889" y="308"/>
                    </a:lnTo>
                    <a:lnTo>
                      <a:pt x="3884" y="310"/>
                    </a:lnTo>
                    <a:lnTo>
                      <a:pt x="3885" y="312"/>
                    </a:lnTo>
                    <a:close/>
                    <a:moveTo>
                      <a:pt x="3902" y="308"/>
                    </a:moveTo>
                    <a:lnTo>
                      <a:pt x="3907" y="307"/>
                    </a:lnTo>
                    <a:lnTo>
                      <a:pt x="3906" y="304"/>
                    </a:lnTo>
                    <a:lnTo>
                      <a:pt x="3902" y="305"/>
                    </a:lnTo>
                    <a:lnTo>
                      <a:pt x="3902" y="308"/>
                    </a:lnTo>
                    <a:close/>
                    <a:moveTo>
                      <a:pt x="3920" y="303"/>
                    </a:moveTo>
                    <a:lnTo>
                      <a:pt x="3924" y="302"/>
                    </a:lnTo>
                    <a:lnTo>
                      <a:pt x="3923" y="299"/>
                    </a:lnTo>
                    <a:lnTo>
                      <a:pt x="3919" y="300"/>
                    </a:lnTo>
                    <a:lnTo>
                      <a:pt x="3920" y="303"/>
                    </a:lnTo>
                    <a:close/>
                    <a:moveTo>
                      <a:pt x="3937" y="299"/>
                    </a:moveTo>
                    <a:lnTo>
                      <a:pt x="3941" y="298"/>
                    </a:lnTo>
                    <a:lnTo>
                      <a:pt x="3940" y="295"/>
                    </a:lnTo>
                    <a:lnTo>
                      <a:pt x="3936" y="296"/>
                    </a:lnTo>
                    <a:lnTo>
                      <a:pt x="3937" y="299"/>
                    </a:lnTo>
                    <a:close/>
                    <a:moveTo>
                      <a:pt x="3954" y="294"/>
                    </a:moveTo>
                    <a:lnTo>
                      <a:pt x="3958" y="293"/>
                    </a:lnTo>
                    <a:lnTo>
                      <a:pt x="3957" y="290"/>
                    </a:lnTo>
                    <a:lnTo>
                      <a:pt x="3953" y="291"/>
                    </a:lnTo>
                    <a:lnTo>
                      <a:pt x="3954" y="294"/>
                    </a:lnTo>
                    <a:close/>
                    <a:moveTo>
                      <a:pt x="3971" y="290"/>
                    </a:moveTo>
                    <a:lnTo>
                      <a:pt x="3976" y="288"/>
                    </a:lnTo>
                    <a:lnTo>
                      <a:pt x="3975" y="286"/>
                    </a:lnTo>
                    <a:lnTo>
                      <a:pt x="3971" y="287"/>
                    </a:lnTo>
                    <a:lnTo>
                      <a:pt x="3971" y="290"/>
                    </a:lnTo>
                    <a:close/>
                    <a:moveTo>
                      <a:pt x="3988" y="285"/>
                    </a:moveTo>
                    <a:lnTo>
                      <a:pt x="3993" y="284"/>
                    </a:lnTo>
                    <a:lnTo>
                      <a:pt x="3992" y="281"/>
                    </a:lnTo>
                    <a:lnTo>
                      <a:pt x="3988" y="282"/>
                    </a:lnTo>
                    <a:lnTo>
                      <a:pt x="3988" y="285"/>
                    </a:lnTo>
                    <a:close/>
                    <a:moveTo>
                      <a:pt x="4006" y="281"/>
                    </a:moveTo>
                    <a:lnTo>
                      <a:pt x="4010" y="280"/>
                    </a:lnTo>
                    <a:lnTo>
                      <a:pt x="4009" y="277"/>
                    </a:lnTo>
                    <a:lnTo>
                      <a:pt x="4005" y="278"/>
                    </a:lnTo>
                    <a:lnTo>
                      <a:pt x="4006" y="281"/>
                    </a:lnTo>
                    <a:close/>
                    <a:moveTo>
                      <a:pt x="4023" y="276"/>
                    </a:moveTo>
                    <a:lnTo>
                      <a:pt x="4027" y="275"/>
                    </a:lnTo>
                    <a:lnTo>
                      <a:pt x="4026" y="272"/>
                    </a:lnTo>
                    <a:lnTo>
                      <a:pt x="4022" y="273"/>
                    </a:lnTo>
                    <a:lnTo>
                      <a:pt x="4023" y="276"/>
                    </a:lnTo>
                    <a:close/>
                    <a:moveTo>
                      <a:pt x="4040" y="271"/>
                    </a:moveTo>
                    <a:lnTo>
                      <a:pt x="4044" y="270"/>
                    </a:lnTo>
                    <a:lnTo>
                      <a:pt x="4044" y="268"/>
                    </a:lnTo>
                    <a:lnTo>
                      <a:pt x="4039" y="269"/>
                    </a:lnTo>
                    <a:lnTo>
                      <a:pt x="4040" y="271"/>
                    </a:lnTo>
                    <a:close/>
                    <a:moveTo>
                      <a:pt x="4057" y="267"/>
                    </a:moveTo>
                    <a:lnTo>
                      <a:pt x="4061" y="266"/>
                    </a:lnTo>
                    <a:lnTo>
                      <a:pt x="4061" y="263"/>
                    </a:lnTo>
                    <a:lnTo>
                      <a:pt x="4056" y="264"/>
                    </a:lnTo>
                    <a:lnTo>
                      <a:pt x="4057" y="267"/>
                    </a:lnTo>
                    <a:close/>
                    <a:moveTo>
                      <a:pt x="4074" y="263"/>
                    </a:moveTo>
                    <a:lnTo>
                      <a:pt x="4079" y="261"/>
                    </a:lnTo>
                    <a:lnTo>
                      <a:pt x="4078" y="258"/>
                    </a:lnTo>
                    <a:lnTo>
                      <a:pt x="4074" y="260"/>
                    </a:lnTo>
                    <a:lnTo>
                      <a:pt x="4074" y="263"/>
                    </a:lnTo>
                    <a:close/>
                    <a:moveTo>
                      <a:pt x="4092" y="258"/>
                    </a:moveTo>
                    <a:lnTo>
                      <a:pt x="4096" y="257"/>
                    </a:lnTo>
                    <a:lnTo>
                      <a:pt x="4095" y="254"/>
                    </a:lnTo>
                    <a:lnTo>
                      <a:pt x="4091" y="255"/>
                    </a:lnTo>
                    <a:lnTo>
                      <a:pt x="4092" y="258"/>
                    </a:lnTo>
                    <a:close/>
                    <a:moveTo>
                      <a:pt x="4109" y="253"/>
                    </a:moveTo>
                    <a:lnTo>
                      <a:pt x="4113" y="252"/>
                    </a:lnTo>
                    <a:lnTo>
                      <a:pt x="4113" y="249"/>
                    </a:lnTo>
                    <a:lnTo>
                      <a:pt x="4108" y="251"/>
                    </a:lnTo>
                    <a:lnTo>
                      <a:pt x="4109" y="253"/>
                    </a:lnTo>
                    <a:close/>
                    <a:moveTo>
                      <a:pt x="4126" y="249"/>
                    </a:moveTo>
                    <a:lnTo>
                      <a:pt x="4130" y="248"/>
                    </a:lnTo>
                    <a:lnTo>
                      <a:pt x="4129" y="245"/>
                    </a:lnTo>
                    <a:lnTo>
                      <a:pt x="4125" y="246"/>
                    </a:lnTo>
                    <a:lnTo>
                      <a:pt x="4126" y="249"/>
                    </a:lnTo>
                    <a:close/>
                    <a:moveTo>
                      <a:pt x="4143" y="244"/>
                    </a:moveTo>
                    <a:lnTo>
                      <a:pt x="4148" y="243"/>
                    </a:lnTo>
                    <a:lnTo>
                      <a:pt x="4147" y="240"/>
                    </a:lnTo>
                    <a:lnTo>
                      <a:pt x="4143" y="241"/>
                    </a:lnTo>
                    <a:lnTo>
                      <a:pt x="4143" y="244"/>
                    </a:lnTo>
                    <a:close/>
                    <a:moveTo>
                      <a:pt x="4160" y="240"/>
                    </a:moveTo>
                    <a:lnTo>
                      <a:pt x="4165" y="239"/>
                    </a:lnTo>
                    <a:lnTo>
                      <a:pt x="4164" y="236"/>
                    </a:lnTo>
                    <a:lnTo>
                      <a:pt x="4160" y="237"/>
                    </a:lnTo>
                    <a:lnTo>
                      <a:pt x="4160" y="240"/>
                    </a:lnTo>
                    <a:close/>
                    <a:moveTo>
                      <a:pt x="4171" y="244"/>
                    </a:moveTo>
                    <a:lnTo>
                      <a:pt x="4172" y="248"/>
                    </a:lnTo>
                    <a:lnTo>
                      <a:pt x="4175" y="247"/>
                    </a:lnTo>
                    <a:lnTo>
                      <a:pt x="4174" y="243"/>
                    </a:lnTo>
                    <a:lnTo>
                      <a:pt x="4171" y="244"/>
                    </a:lnTo>
                    <a:close/>
                    <a:moveTo>
                      <a:pt x="4177" y="261"/>
                    </a:moveTo>
                    <a:lnTo>
                      <a:pt x="4178" y="265"/>
                    </a:lnTo>
                    <a:lnTo>
                      <a:pt x="4181" y="264"/>
                    </a:lnTo>
                    <a:lnTo>
                      <a:pt x="4180" y="260"/>
                    </a:lnTo>
                    <a:lnTo>
                      <a:pt x="4177" y="261"/>
                    </a:lnTo>
                    <a:close/>
                    <a:moveTo>
                      <a:pt x="4183" y="278"/>
                    </a:moveTo>
                    <a:lnTo>
                      <a:pt x="4184" y="282"/>
                    </a:lnTo>
                    <a:lnTo>
                      <a:pt x="4187" y="281"/>
                    </a:lnTo>
                    <a:lnTo>
                      <a:pt x="4185" y="276"/>
                    </a:lnTo>
                    <a:lnTo>
                      <a:pt x="4183" y="278"/>
                    </a:lnTo>
                    <a:close/>
                    <a:moveTo>
                      <a:pt x="4188" y="294"/>
                    </a:moveTo>
                    <a:lnTo>
                      <a:pt x="4190" y="299"/>
                    </a:lnTo>
                    <a:lnTo>
                      <a:pt x="4193" y="298"/>
                    </a:lnTo>
                    <a:lnTo>
                      <a:pt x="4191" y="293"/>
                    </a:lnTo>
                    <a:lnTo>
                      <a:pt x="4188" y="294"/>
                    </a:lnTo>
                    <a:close/>
                    <a:moveTo>
                      <a:pt x="4194" y="311"/>
                    </a:moveTo>
                    <a:lnTo>
                      <a:pt x="4196" y="315"/>
                    </a:lnTo>
                    <a:lnTo>
                      <a:pt x="4198" y="315"/>
                    </a:lnTo>
                    <a:lnTo>
                      <a:pt x="4197" y="310"/>
                    </a:lnTo>
                    <a:lnTo>
                      <a:pt x="4194" y="311"/>
                    </a:lnTo>
                    <a:close/>
                    <a:moveTo>
                      <a:pt x="4200" y="328"/>
                    </a:moveTo>
                    <a:lnTo>
                      <a:pt x="4201" y="332"/>
                    </a:lnTo>
                    <a:lnTo>
                      <a:pt x="4204" y="331"/>
                    </a:lnTo>
                    <a:lnTo>
                      <a:pt x="4203" y="327"/>
                    </a:lnTo>
                    <a:lnTo>
                      <a:pt x="4200" y="328"/>
                    </a:lnTo>
                    <a:close/>
                    <a:moveTo>
                      <a:pt x="4206" y="345"/>
                    </a:moveTo>
                    <a:lnTo>
                      <a:pt x="4207" y="349"/>
                    </a:lnTo>
                    <a:lnTo>
                      <a:pt x="4210" y="348"/>
                    </a:lnTo>
                    <a:lnTo>
                      <a:pt x="4208" y="344"/>
                    </a:lnTo>
                    <a:lnTo>
                      <a:pt x="4206" y="345"/>
                    </a:lnTo>
                    <a:close/>
                    <a:moveTo>
                      <a:pt x="4211" y="362"/>
                    </a:moveTo>
                    <a:lnTo>
                      <a:pt x="4213" y="366"/>
                    </a:lnTo>
                    <a:lnTo>
                      <a:pt x="4216" y="365"/>
                    </a:lnTo>
                    <a:lnTo>
                      <a:pt x="4214" y="361"/>
                    </a:lnTo>
                    <a:lnTo>
                      <a:pt x="4211" y="362"/>
                    </a:lnTo>
                    <a:close/>
                    <a:moveTo>
                      <a:pt x="4217" y="379"/>
                    </a:moveTo>
                    <a:lnTo>
                      <a:pt x="4219" y="383"/>
                    </a:lnTo>
                    <a:lnTo>
                      <a:pt x="4221" y="382"/>
                    </a:lnTo>
                    <a:lnTo>
                      <a:pt x="4220" y="378"/>
                    </a:lnTo>
                    <a:lnTo>
                      <a:pt x="4217" y="379"/>
                    </a:lnTo>
                    <a:close/>
                    <a:moveTo>
                      <a:pt x="4223" y="395"/>
                    </a:moveTo>
                    <a:lnTo>
                      <a:pt x="4225" y="400"/>
                    </a:lnTo>
                    <a:lnTo>
                      <a:pt x="4227" y="399"/>
                    </a:lnTo>
                    <a:lnTo>
                      <a:pt x="4226" y="395"/>
                    </a:lnTo>
                    <a:lnTo>
                      <a:pt x="4223" y="395"/>
                    </a:lnTo>
                    <a:close/>
                    <a:moveTo>
                      <a:pt x="4229" y="412"/>
                    </a:moveTo>
                    <a:lnTo>
                      <a:pt x="4230" y="417"/>
                    </a:lnTo>
                    <a:lnTo>
                      <a:pt x="4233" y="415"/>
                    </a:lnTo>
                    <a:lnTo>
                      <a:pt x="4232" y="411"/>
                    </a:lnTo>
                    <a:lnTo>
                      <a:pt x="4229" y="412"/>
                    </a:lnTo>
                    <a:close/>
                    <a:moveTo>
                      <a:pt x="4235" y="429"/>
                    </a:moveTo>
                    <a:lnTo>
                      <a:pt x="4236" y="433"/>
                    </a:lnTo>
                    <a:lnTo>
                      <a:pt x="4239" y="432"/>
                    </a:lnTo>
                    <a:lnTo>
                      <a:pt x="4238" y="428"/>
                    </a:lnTo>
                    <a:lnTo>
                      <a:pt x="4235" y="429"/>
                    </a:lnTo>
                    <a:close/>
                    <a:moveTo>
                      <a:pt x="4241" y="446"/>
                    </a:moveTo>
                    <a:lnTo>
                      <a:pt x="4242" y="450"/>
                    </a:lnTo>
                    <a:lnTo>
                      <a:pt x="4245" y="449"/>
                    </a:lnTo>
                    <a:lnTo>
                      <a:pt x="4243" y="445"/>
                    </a:lnTo>
                    <a:lnTo>
                      <a:pt x="4241" y="446"/>
                    </a:lnTo>
                    <a:close/>
                    <a:moveTo>
                      <a:pt x="4247" y="463"/>
                    </a:moveTo>
                    <a:lnTo>
                      <a:pt x="4248" y="467"/>
                    </a:lnTo>
                    <a:lnTo>
                      <a:pt x="4251" y="466"/>
                    </a:lnTo>
                    <a:lnTo>
                      <a:pt x="4249" y="462"/>
                    </a:lnTo>
                    <a:lnTo>
                      <a:pt x="4247" y="463"/>
                    </a:lnTo>
                    <a:close/>
                    <a:moveTo>
                      <a:pt x="4252" y="480"/>
                    </a:moveTo>
                    <a:lnTo>
                      <a:pt x="4254" y="484"/>
                    </a:lnTo>
                    <a:lnTo>
                      <a:pt x="4257" y="483"/>
                    </a:lnTo>
                    <a:lnTo>
                      <a:pt x="4255" y="479"/>
                    </a:lnTo>
                    <a:lnTo>
                      <a:pt x="4252" y="480"/>
                    </a:lnTo>
                    <a:close/>
                    <a:moveTo>
                      <a:pt x="4258" y="496"/>
                    </a:moveTo>
                    <a:lnTo>
                      <a:pt x="4260" y="501"/>
                    </a:lnTo>
                    <a:lnTo>
                      <a:pt x="4262" y="500"/>
                    </a:lnTo>
                    <a:lnTo>
                      <a:pt x="4261" y="496"/>
                    </a:lnTo>
                    <a:lnTo>
                      <a:pt x="4258" y="496"/>
                    </a:lnTo>
                    <a:close/>
                    <a:moveTo>
                      <a:pt x="4264" y="513"/>
                    </a:moveTo>
                    <a:lnTo>
                      <a:pt x="4265" y="518"/>
                    </a:lnTo>
                    <a:lnTo>
                      <a:pt x="4268" y="516"/>
                    </a:lnTo>
                    <a:lnTo>
                      <a:pt x="4267" y="512"/>
                    </a:lnTo>
                    <a:lnTo>
                      <a:pt x="4264" y="513"/>
                    </a:lnTo>
                    <a:close/>
                    <a:moveTo>
                      <a:pt x="4270" y="530"/>
                    </a:moveTo>
                    <a:lnTo>
                      <a:pt x="4271" y="534"/>
                    </a:lnTo>
                    <a:lnTo>
                      <a:pt x="4274" y="533"/>
                    </a:lnTo>
                    <a:lnTo>
                      <a:pt x="4272" y="529"/>
                    </a:lnTo>
                    <a:lnTo>
                      <a:pt x="4270" y="530"/>
                    </a:lnTo>
                    <a:close/>
                    <a:moveTo>
                      <a:pt x="4275" y="547"/>
                    </a:moveTo>
                    <a:lnTo>
                      <a:pt x="4277" y="551"/>
                    </a:lnTo>
                    <a:lnTo>
                      <a:pt x="4280" y="550"/>
                    </a:lnTo>
                    <a:lnTo>
                      <a:pt x="4278" y="546"/>
                    </a:lnTo>
                    <a:lnTo>
                      <a:pt x="4275" y="547"/>
                    </a:lnTo>
                    <a:close/>
                    <a:moveTo>
                      <a:pt x="4281" y="564"/>
                    </a:moveTo>
                    <a:lnTo>
                      <a:pt x="4283" y="568"/>
                    </a:lnTo>
                    <a:lnTo>
                      <a:pt x="4285" y="567"/>
                    </a:lnTo>
                    <a:lnTo>
                      <a:pt x="4284" y="563"/>
                    </a:lnTo>
                    <a:lnTo>
                      <a:pt x="4281" y="564"/>
                    </a:lnTo>
                    <a:close/>
                    <a:moveTo>
                      <a:pt x="4287" y="581"/>
                    </a:moveTo>
                    <a:lnTo>
                      <a:pt x="4288" y="585"/>
                    </a:lnTo>
                    <a:lnTo>
                      <a:pt x="4291" y="584"/>
                    </a:lnTo>
                    <a:lnTo>
                      <a:pt x="4290" y="580"/>
                    </a:lnTo>
                    <a:lnTo>
                      <a:pt x="4287" y="581"/>
                    </a:lnTo>
                    <a:close/>
                    <a:moveTo>
                      <a:pt x="4293" y="598"/>
                    </a:moveTo>
                    <a:lnTo>
                      <a:pt x="4294" y="602"/>
                    </a:lnTo>
                    <a:lnTo>
                      <a:pt x="4297" y="601"/>
                    </a:lnTo>
                    <a:lnTo>
                      <a:pt x="4296" y="597"/>
                    </a:lnTo>
                    <a:lnTo>
                      <a:pt x="4293" y="598"/>
                    </a:lnTo>
                    <a:close/>
                    <a:moveTo>
                      <a:pt x="4299" y="614"/>
                    </a:moveTo>
                    <a:lnTo>
                      <a:pt x="4300" y="619"/>
                    </a:lnTo>
                    <a:lnTo>
                      <a:pt x="4303" y="618"/>
                    </a:lnTo>
                    <a:lnTo>
                      <a:pt x="4302" y="613"/>
                    </a:lnTo>
                    <a:lnTo>
                      <a:pt x="4299" y="614"/>
                    </a:lnTo>
                    <a:close/>
                    <a:moveTo>
                      <a:pt x="4305" y="631"/>
                    </a:moveTo>
                    <a:lnTo>
                      <a:pt x="4306" y="635"/>
                    </a:lnTo>
                    <a:lnTo>
                      <a:pt x="4309" y="635"/>
                    </a:lnTo>
                    <a:lnTo>
                      <a:pt x="4307" y="630"/>
                    </a:lnTo>
                    <a:lnTo>
                      <a:pt x="4305" y="631"/>
                    </a:lnTo>
                    <a:close/>
                    <a:moveTo>
                      <a:pt x="4310" y="648"/>
                    </a:moveTo>
                    <a:lnTo>
                      <a:pt x="4312" y="652"/>
                    </a:lnTo>
                    <a:lnTo>
                      <a:pt x="4315" y="651"/>
                    </a:lnTo>
                    <a:lnTo>
                      <a:pt x="4313" y="647"/>
                    </a:lnTo>
                    <a:lnTo>
                      <a:pt x="4310" y="648"/>
                    </a:lnTo>
                    <a:close/>
                    <a:moveTo>
                      <a:pt x="4316" y="665"/>
                    </a:moveTo>
                    <a:lnTo>
                      <a:pt x="4318" y="669"/>
                    </a:lnTo>
                    <a:lnTo>
                      <a:pt x="4320" y="668"/>
                    </a:lnTo>
                    <a:lnTo>
                      <a:pt x="4319" y="664"/>
                    </a:lnTo>
                    <a:lnTo>
                      <a:pt x="4316" y="665"/>
                    </a:lnTo>
                    <a:close/>
                    <a:moveTo>
                      <a:pt x="4322" y="682"/>
                    </a:moveTo>
                    <a:lnTo>
                      <a:pt x="4323" y="686"/>
                    </a:lnTo>
                    <a:lnTo>
                      <a:pt x="4326" y="685"/>
                    </a:lnTo>
                    <a:lnTo>
                      <a:pt x="4325" y="681"/>
                    </a:lnTo>
                    <a:lnTo>
                      <a:pt x="4322" y="682"/>
                    </a:lnTo>
                    <a:close/>
                    <a:moveTo>
                      <a:pt x="4328" y="699"/>
                    </a:moveTo>
                    <a:lnTo>
                      <a:pt x="4329" y="703"/>
                    </a:lnTo>
                    <a:lnTo>
                      <a:pt x="4332" y="702"/>
                    </a:lnTo>
                    <a:lnTo>
                      <a:pt x="4331" y="698"/>
                    </a:lnTo>
                    <a:lnTo>
                      <a:pt x="4328" y="699"/>
                    </a:lnTo>
                    <a:close/>
                    <a:moveTo>
                      <a:pt x="4333" y="716"/>
                    </a:moveTo>
                    <a:lnTo>
                      <a:pt x="4335" y="720"/>
                    </a:lnTo>
                    <a:lnTo>
                      <a:pt x="4338" y="719"/>
                    </a:lnTo>
                    <a:lnTo>
                      <a:pt x="4337" y="714"/>
                    </a:lnTo>
                    <a:lnTo>
                      <a:pt x="4333" y="716"/>
                    </a:lnTo>
                    <a:close/>
                    <a:moveTo>
                      <a:pt x="4339" y="732"/>
                    </a:moveTo>
                    <a:lnTo>
                      <a:pt x="4341" y="736"/>
                    </a:lnTo>
                    <a:lnTo>
                      <a:pt x="4344" y="736"/>
                    </a:lnTo>
                    <a:lnTo>
                      <a:pt x="4342" y="731"/>
                    </a:lnTo>
                    <a:lnTo>
                      <a:pt x="4339" y="732"/>
                    </a:lnTo>
                    <a:close/>
                    <a:moveTo>
                      <a:pt x="4345" y="749"/>
                    </a:moveTo>
                    <a:lnTo>
                      <a:pt x="4347" y="753"/>
                    </a:lnTo>
                    <a:lnTo>
                      <a:pt x="4350" y="752"/>
                    </a:lnTo>
                    <a:lnTo>
                      <a:pt x="4348" y="748"/>
                    </a:lnTo>
                    <a:lnTo>
                      <a:pt x="4345" y="749"/>
                    </a:lnTo>
                    <a:close/>
                    <a:moveTo>
                      <a:pt x="4351" y="766"/>
                    </a:moveTo>
                    <a:lnTo>
                      <a:pt x="4352" y="770"/>
                    </a:lnTo>
                    <a:lnTo>
                      <a:pt x="4355" y="769"/>
                    </a:lnTo>
                    <a:lnTo>
                      <a:pt x="4354" y="765"/>
                    </a:lnTo>
                    <a:lnTo>
                      <a:pt x="4351" y="766"/>
                    </a:lnTo>
                    <a:close/>
                    <a:moveTo>
                      <a:pt x="4357" y="783"/>
                    </a:moveTo>
                    <a:lnTo>
                      <a:pt x="4358" y="787"/>
                    </a:lnTo>
                    <a:lnTo>
                      <a:pt x="4361" y="786"/>
                    </a:lnTo>
                    <a:lnTo>
                      <a:pt x="4360" y="782"/>
                    </a:lnTo>
                    <a:lnTo>
                      <a:pt x="4357" y="783"/>
                    </a:lnTo>
                    <a:close/>
                    <a:moveTo>
                      <a:pt x="4363" y="800"/>
                    </a:moveTo>
                    <a:lnTo>
                      <a:pt x="4364" y="804"/>
                    </a:lnTo>
                    <a:lnTo>
                      <a:pt x="4367" y="803"/>
                    </a:lnTo>
                    <a:lnTo>
                      <a:pt x="4365" y="799"/>
                    </a:lnTo>
                    <a:lnTo>
                      <a:pt x="4363" y="800"/>
                    </a:lnTo>
                    <a:close/>
                    <a:moveTo>
                      <a:pt x="4369" y="816"/>
                    </a:moveTo>
                    <a:lnTo>
                      <a:pt x="4370" y="821"/>
                    </a:lnTo>
                    <a:lnTo>
                      <a:pt x="4373" y="820"/>
                    </a:lnTo>
                    <a:lnTo>
                      <a:pt x="4371" y="816"/>
                    </a:lnTo>
                    <a:lnTo>
                      <a:pt x="4369" y="816"/>
                    </a:lnTo>
                    <a:close/>
                    <a:moveTo>
                      <a:pt x="4374" y="833"/>
                    </a:moveTo>
                    <a:lnTo>
                      <a:pt x="4376" y="838"/>
                    </a:lnTo>
                    <a:lnTo>
                      <a:pt x="4379" y="837"/>
                    </a:lnTo>
                    <a:lnTo>
                      <a:pt x="4377" y="832"/>
                    </a:lnTo>
                    <a:lnTo>
                      <a:pt x="4374" y="833"/>
                    </a:lnTo>
                    <a:close/>
                    <a:moveTo>
                      <a:pt x="4380" y="850"/>
                    </a:moveTo>
                    <a:lnTo>
                      <a:pt x="4382" y="854"/>
                    </a:lnTo>
                    <a:lnTo>
                      <a:pt x="4384" y="853"/>
                    </a:lnTo>
                    <a:lnTo>
                      <a:pt x="4383" y="849"/>
                    </a:lnTo>
                    <a:lnTo>
                      <a:pt x="4380" y="850"/>
                    </a:lnTo>
                    <a:close/>
                    <a:moveTo>
                      <a:pt x="4386" y="867"/>
                    </a:moveTo>
                    <a:lnTo>
                      <a:pt x="4387" y="871"/>
                    </a:lnTo>
                    <a:lnTo>
                      <a:pt x="4390" y="870"/>
                    </a:lnTo>
                    <a:lnTo>
                      <a:pt x="4389" y="866"/>
                    </a:lnTo>
                    <a:lnTo>
                      <a:pt x="4386" y="867"/>
                    </a:lnTo>
                    <a:close/>
                    <a:moveTo>
                      <a:pt x="4392" y="884"/>
                    </a:moveTo>
                    <a:lnTo>
                      <a:pt x="4393" y="888"/>
                    </a:lnTo>
                    <a:lnTo>
                      <a:pt x="4396" y="887"/>
                    </a:lnTo>
                    <a:lnTo>
                      <a:pt x="4395" y="883"/>
                    </a:lnTo>
                    <a:lnTo>
                      <a:pt x="4392" y="884"/>
                    </a:lnTo>
                    <a:close/>
                    <a:moveTo>
                      <a:pt x="4398" y="901"/>
                    </a:moveTo>
                    <a:lnTo>
                      <a:pt x="4399" y="905"/>
                    </a:lnTo>
                    <a:lnTo>
                      <a:pt x="4402" y="904"/>
                    </a:lnTo>
                    <a:lnTo>
                      <a:pt x="4400" y="900"/>
                    </a:lnTo>
                    <a:lnTo>
                      <a:pt x="4398" y="901"/>
                    </a:lnTo>
                    <a:close/>
                    <a:moveTo>
                      <a:pt x="4403" y="917"/>
                    </a:moveTo>
                    <a:lnTo>
                      <a:pt x="4405" y="922"/>
                    </a:lnTo>
                    <a:lnTo>
                      <a:pt x="4408" y="921"/>
                    </a:lnTo>
                    <a:lnTo>
                      <a:pt x="4406" y="917"/>
                    </a:lnTo>
                    <a:lnTo>
                      <a:pt x="4403" y="917"/>
                    </a:lnTo>
                    <a:close/>
                    <a:moveTo>
                      <a:pt x="4409" y="934"/>
                    </a:moveTo>
                    <a:lnTo>
                      <a:pt x="4411" y="939"/>
                    </a:lnTo>
                    <a:lnTo>
                      <a:pt x="4414" y="938"/>
                    </a:lnTo>
                    <a:lnTo>
                      <a:pt x="4412" y="933"/>
                    </a:lnTo>
                    <a:lnTo>
                      <a:pt x="4409" y="934"/>
                    </a:lnTo>
                    <a:close/>
                    <a:moveTo>
                      <a:pt x="4415" y="951"/>
                    </a:moveTo>
                    <a:lnTo>
                      <a:pt x="4416" y="956"/>
                    </a:lnTo>
                    <a:lnTo>
                      <a:pt x="4419" y="954"/>
                    </a:lnTo>
                    <a:lnTo>
                      <a:pt x="4418" y="950"/>
                    </a:lnTo>
                    <a:lnTo>
                      <a:pt x="4415" y="951"/>
                    </a:lnTo>
                    <a:close/>
                    <a:moveTo>
                      <a:pt x="4421" y="968"/>
                    </a:moveTo>
                    <a:lnTo>
                      <a:pt x="4422" y="972"/>
                    </a:lnTo>
                    <a:lnTo>
                      <a:pt x="4425" y="971"/>
                    </a:lnTo>
                    <a:lnTo>
                      <a:pt x="4424" y="967"/>
                    </a:lnTo>
                    <a:lnTo>
                      <a:pt x="4421" y="968"/>
                    </a:lnTo>
                    <a:close/>
                    <a:moveTo>
                      <a:pt x="4427" y="985"/>
                    </a:moveTo>
                    <a:lnTo>
                      <a:pt x="4428" y="989"/>
                    </a:lnTo>
                    <a:lnTo>
                      <a:pt x="4431" y="988"/>
                    </a:lnTo>
                    <a:lnTo>
                      <a:pt x="4429" y="984"/>
                    </a:lnTo>
                    <a:lnTo>
                      <a:pt x="4427" y="985"/>
                    </a:lnTo>
                    <a:close/>
                    <a:moveTo>
                      <a:pt x="4432" y="1002"/>
                    </a:moveTo>
                    <a:lnTo>
                      <a:pt x="4434" y="1006"/>
                    </a:lnTo>
                    <a:lnTo>
                      <a:pt x="4437" y="1005"/>
                    </a:lnTo>
                    <a:lnTo>
                      <a:pt x="4435" y="1001"/>
                    </a:lnTo>
                    <a:lnTo>
                      <a:pt x="4432" y="1002"/>
                    </a:lnTo>
                    <a:close/>
                    <a:moveTo>
                      <a:pt x="4438" y="1018"/>
                    </a:moveTo>
                    <a:lnTo>
                      <a:pt x="4440" y="1023"/>
                    </a:lnTo>
                    <a:lnTo>
                      <a:pt x="4442" y="1022"/>
                    </a:lnTo>
                    <a:lnTo>
                      <a:pt x="4441" y="1018"/>
                    </a:lnTo>
                    <a:lnTo>
                      <a:pt x="4438" y="1018"/>
                    </a:lnTo>
                    <a:close/>
                    <a:moveTo>
                      <a:pt x="4444" y="1035"/>
                    </a:moveTo>
                    <a:lnTo>
                      <a:pt x="4446" y="1040"/>
                    </a:lnTo>
                    <a:lnTo>
                      <a:pt x="4448" y="1039"/>
                    </a:lnTo>
                    <a:lnTo>
                      <a:pt x="4447" y="1034"/>
                    </a:lnTo>
                    <a:lnTo>
                      <a:pt x="4444" y="1035"/>
                    </a:lnTo>
                    <a:close/>
                    <a:moveTo>
                      <a:pt x="4450" y="1052"/>
                    </a:moveTo>
                    <a:lnTo>
                      <a:pt x="4451" y="1056"/>
                    </a:lnTo>
                    <a:lnTo>
                      <a:pt x="4454" y="1056"/>
                    </a:lnTo>
                    <a:lnTo>
                      <a:pt x="4453" y="1051"/>
                    </a:lnTo>
                    <a:lnTo>
                      <a:pt x="4450" y="1052"/>
                    </a:lnTo>
                    <a:close/>
                    <a:moveTo>
                      <a:pt x="4456" y="1069"/>
                    </a:moveTo>
                    <a:lnTo>
                      <a:pt x="4457" y="1073"/>
                    </a:lnTo>
                    <a:lnTo>
                      <a:pt x="4460" y="1072"/>
                    </a:lnTo>
                    <a:lnTo>
                      <a:pt x="4459" y="1068"/>
                    </a:lnTo>
                    <a:lnTo>
                      <a:pt x="4456" y="1069"/>
                    </a:lnTo>
                    <a:close/>
                    <a:moveTo>
                      <a:pt x="4462" y="1086"/>
                    </a:moveTo>
                    <a:lnTo>
                      <a:pt x="4463" y="1090"/>
                    </a:lnTo>
                    <a:lnTo>
                      <a:pt x="4466" y="1089"/>
                    </a:lnTo>
                    <a:lnTo>
                      <a:pt x="4464" y="1085"/>
                    </a:lnTo>
                    <a:lnTo>
                      <a:pt x="4462" y="1086"/>
                    </a:lnTo>
                    <a:close/>
                    <a:moveTo>
                      <a:pt x="4470" y="1102"/>
                    </a:moveTo>
                    <a:lnTo>
                      <a:pt x="4473" y="1105"/>
                    </a:lnTo>
                    <a:lnTo>
                      <a:pt x="4475" y="1103"/>
                    </a:lnTo>
                    <a:lnTo>
                      <a:pt x="4472" y="1100"/>
                    </a:lnTo>
                    <a:lnTo>
                      <a:pt x="4470" y="1102"/>
                    </a:lnTo>
                    <a:close/>
                    <a:moveTo>
                      <a:pt x="4484" y="1113"/>
                    </a:moveTo>
                    <a:lnTo>
                      <a:pt x="4487" y="1116"/>
                    </a:lnTo>
                    <a:lnTo>
                      <a:pt x="4489" y="1114"/>
                    </a:lnTo>
                    <a:lnTo>
                      <a:pt x="4486" y="1111"/>
                    </a:lnTo>
                    <a:lnTo>
                      <a:pt x="4484" y="1113"/>
                    </a:lnTo>
                    <a:close/>
                    <a:moveTo>
                      <a:pt x="4498" y="1124"/>
                    </a:moveTo>
                    <a:lnTo>
                      <a:pt x="4501" y="1127"/>
                    </a:lnTo>
                    <a:lnTo>
                      <a:pt x="4503" y="1125"/>
                    </a:lnTo>
                    <a:lnTo>
                      <a:pt x="4499" y="1122"/>
                    </a:lnTo>
                    <a:lnTo>
                      <a:pt x="4498" y="1124"/>
                    </a:lnTo>
                    <a:close/>
                    <a:moveTo>
                      <a:pt x="4512" y="1135"/>
                    </a:moveTo>
                    <a:lnTo>
                      <a:pt x="4515" y="1138"/>
                    </a:lnTo>
                    <a:lnTo>
                      <a:pt x="4517" y="1136"/>
                    </a:lnTo>
                    <a:lnTo>
                      <a:pt x="4514" y="1133"/>
                    </a:lnTo>
                    <a:lnTo>
                      <a:pt x="4512" y="1135"/>
                    </a:lnTo>
                    <a:close/>
                    <a:moveTo>
                      <a:pt x="4526" y="1146"/>
                    </a:moveTo>
                    <a:lnTo>
                      <a:pt x="4529" y="1149"/>
                    </a:lnTo>
                    <a:lnTo>
                      <a:pt x="4531" y="1147"/>
                    </a:lnTo>
                    <a:lnTo>
                      <a:pt x="4527" y="1144"/>
                    </a:lnTo>
                    <a:lnTo>
                      <a:pt x="4526" y="1146"/>
                    </a:lnTo>
                    <a:close/>
                    <a:moveTo>
                      <a:pt x="4539" y="1157"/>
                    </a:moveTo>
                    <a:lnTo>
                      <a:pt x="4543" y="1160"/>
                    </a:lnTo>
                    <a:lnTo>
                      <a:pt x="4545" y="1158"/>
                    </a:lnTo>
                    <a:lnTo>
                      <a:pt x="4541" y="1155"/>
                    </a:lnTo>
                    <a:lnTo>
                      <a:pt x="4539" y="1157"/>
                    </a:lnTo>
                    <a:close/>
                    <a:moveTo>
                      <a:pt x="4554" y="1168"/>
                    </a:moveTo>
                    <a:lnTo>
                      <a:pt x="4557" y="1171"/>
                    </a:lnTo>
                    <a:lnTo>
                      <a:pt x="4559" y="1169"/>
                    </a:lnTo>
                    <a:lnTo>
                      <a:pt x="4555" y="1166"/>
                    </a:lnTo>
                    <a:lnTo>
                      <a:pt x="4554" y="1168"/>
                    </a:lnTo>
                    <a:close/>
                    <a:moveTo>
                      <a:pt x="4568" y="1179"/>
                    </a:moveTo>
                    <a:lnTo>
                      <a:pt x="4571" y="1182"/>
                    </a:lnTo>
                    <a:lnTo>
                      <a:pt x="4573" y="1180"/>
                    </a:lnTo>
                    <a:lnTo>
                      <a:pt x="4569" y="1177"/>
                    </a:lnTo>
                    <a:lnTo>
                      <a:pt x="4568" y="1179"/>
                    </a:lnTo>
                    <a:close/>
                    <a:moveTo>
                      <a:pt x="4581" y="1191"/>
                    </a:moveTo>
                    <a:lnTo>
                      <a:pt x="4585" y="1193"/>
                    </a:lnTo>
                    <a:lnTo>
                      <a:pt x="4587" y="1191"/>
                    </a:lnTo>
                    <a:lnTo>
                      <a:pt x="4583" y="1188"/>
                    </a:lnTo>
                    <a:lnTo>
                      <a:pt x="4581" y="1191"/>
                    </a:lnTo>
                    <a:close/>
                    <a:moveTo>
                      <a:pt x="4596" y="1201"/>
                    </a:moveTo>
                    <a:lnTo>
                      <a:pt x="4599" y="1204"/>
                    </a:lnTo>
                    <a:lnTo>
                      <a:pt x="4601" y="1202"/>
                    </a:lnTo>
                    <a:lnTo>
                      <a:pt x="4597" y="1199"/>
                    </a:lnTo>
                    <a:lnTo>
                      <a:pt x="4596" y="1201"/>
                    </a:lnTo>
                    <a:close/>
                    <a:moveTo>
                      <a:pt x="4609" y="1213"/>
                    </a:moveTo>
                    <a:lnTo>
                      <a:pt x="4613" y="1215"/>
                    </a:lnTo>
                    <a:lnTo>
                      <a:pt x="4615" y="1213"/>
                    </a:lnTo>
                    <a:lnTo>
                      <a:pt x="4611" y="1210"/>
                    </a:lnTo>
                    <a:lnTo>
                      <a:pt x="4609" y="1213"/>
                    </a:lnTo>
                    <a:close/>
                    <a:moveTo>
                      <a:pt x="4623" y="1223"/>
                    </a:moveTo>
                    <a:lnTo>
                      <a:pt x="4627" y="1226"/>
                    </a:lnTo>
                    <a:lnTo>
                      <a:pt x="4629" y="1224"/>
                    </a:lnTo>
                    <a:lnTo>
                      <a:pt x="4625" y="1221"/>
                    </a:lnTo>
                    <a:lnTo>
                      <a:pt x="4623" y="1223"/>
                    </a:lnTo>
                    <a:close/>
                    <a:moveTo>
                      <a:pt x="4637" y="1235"/>
                    </a:moveTo>
                    <a:lnTo>
                      <a:pt x="4641" y="1237"/>
                    </a:lnTo>
                    <a:lnTo>
                      <a:pt x="4643" y="1235"/>
                    </a:lnTo>
                    <a:lnTo>
                      <a:pt x="4639" y="1232"/>
                    </a:lnTo>
                    <a:lnTo>
                      <a:pt x="4637" y="1235"/>
                    </a:lnTo>
                    <a:close/>
                    <a:moveTo>
                      <a:pt x="4651" y="1246"/>
                    </a:moveTo>
                    <a:lnTo>
                      <a:pt x="4655" y="1248"/>
                    </a:lnTo>
                    <a:lnTo>
                      <a:pt x="4657" y="1246"/>
                    </a:lnTo>
                    <a:lnTo>
                      <a:pt x="4653" y="1243"/>
                    </a:lnTo>
                    <a:lnTo>
                      <a:pt x="4651" y="1246"/>
                    </a:lnTo>
                    <a:close/>
                    <a:moveTo>
                      <a:pt x="4665" y="1257"/>
                    </a:moveTo>
                    <a:lnTo>
                      <a:pt x="4669" y="1259"/>
                    </a:lnTo>
                    <a:lnTo>
                      <a:pt x="4671" y="1257"/>
                    </a:lnTo>
                    <a:lnTo>
                      <a:pt x="4667" y="1254"/>
                    </a:lnTo>
                    <a:lnTo>
                      <a:pt x="4665" y="1257"/>
                    </a:lnTo>
                    <a:close/>
                    <a:moveTo>
                      <a:pt x="4679" y="1268"/>
                    </a:moveTo>
                    <a:lnTo>
                      <a:pt x="4683" y="1270"/>
                    </a:lnTo>
                    <a:lnTo>
                      <a:pt x="4685" y="1268"/>
                    </a:lnTo>
                    <a:lnTo>
                      <a:pt x="4681" y="1265"/>
                    </a:lnTo>
                    <a:lnTo>
                      <a:pt x="4679" y="1268"/>
                    </a:lnTo>
                    <a:close/>
                    <a:moveTo>
                      <a:pt x="4693" y="1279"/>
                    </a:moveTo>
                    <a:lnTo>
                      <a:pt x="4697" y="1282"/>
                    </a:lnTo>
                    <a:lnTo>
                      <a:pt x="4699" y="1279"/>
                    </a:lnTo>
                    <a:lnTo>
                      <a:pt x="4695" y="1276"/>
                    </a:lnTo>
                    <a:lnTo>
                      <a:pt x="4693" y="1279"/>
                    </a:lnTo>
                    <a:close/>
                    <a:moveTo>
                      <a:pt x="4707" y="1290"/>
                    </a:moveTo>
                    <a:lnTo>
                      <a:pt x="4711" y="1292"/>
                    </a:lnTo>
                    <a:lnTo>
                      <a:pt x="4713" y="1290"/>
                    </a:lnTo>
                    <a:lnTo>
                      <a:pt x="4709" y="1287"/>
                    </a:lnTo>
                    <a:lnTo>
                      <a:pt x="4707" y="1290"/>
                    </a:lnTo>
                    <a:close/>
                    <a:moveTo>
                      <a:pt x="4721" y="1301"/>
                    </a:moveTo>
                    <a:lnTo>
                      <a:pt x="4725" y="1304"/>
                    </a:lnTo>
                    <a:lnTo>
                      <a:pt x="4727" y="1301"/>
                    </a:lnTo>
                    <a:lnTo>
                      <a:pt x="4723" y="1299"/>
                    </a:lnTo>
                    <a:lnTo>
                      <a:pt x="4721" y="1301"/>
                    </a:lnTo>
                    <a:close/>
                    <a:moveTo>
                      <a:pt x="4735" y="1312"/>
                    </a:moveTo>
                    <a:lnTo>
                      <a:pt x="4739" y="1315"/>
                    </a:lnTo>
                    <a:lnTo>
                      <a:pt x="4740" y="1312"/>
                    </a:lnTo>
                    <a:lnTo>
                      <a:pt x="4737" y="1309"/>
                    </a:lnTo>
                    <a:lnTo>
                      <a:pt x="4735" y="1312"/>
                    </a:lnTo>
                    <a:close/>
                    <a:moveTo>
                      <a:pt x="4749" y="1323"/>
                    </a:moveTo>
                    <a:lnTo>
                      <a:pt x="4753" y="1326"/>
                    </a:lnTo>
                    <a:lnTo>
                      <a:pt x="4755" y="1323"/>
                    </a:lnTo>
                    <a:lnTo>
                      <a:pt x="4751" y="1321"/>
                    </a:lnTo>
                    <a:lnTo>
                      <a:pt x="4749" y="1323"/>
                    </a:lnTo>
                    <a:close/>
                    <a:moveTo>
                      <a:pt x="4763" y="1334"/>
                    </a:moveTo>
                    <a:lnTo>
                      <a:pt x="4764" y="1335"/>
                    </a:lnTo>
                    <a:lnTo>
                      <a:pt x="4766" y="1335"/>
                    </a:lnTo>
                    <a:lnTo>
                      <a:pt x="4768" y="1333"/>
                    </a:lnTo>
                    <a:lnTo>
                      <a:pt x="4767" y="1331"/>
                    </a:lnTo>
                    <a:lnTo>
                      <a:pt x="4764" y="1332"/>
                    </a:lnTo>
                    <a:lnTo>
                      <a:pt x="4765" y="1334"/>
                    </a:lnTo>
                    <a:lnTo>
                      <a:pt x="4766" y="1332"/>
                    </a:lnTo>
                    <a:lnTo>
                      <a:pt x="4765" y="1332"/>
                    </a:lnTo>
                    <a:lnTo>
                      <a:pt x="4763" y="1334"/>
                    </a:lnTo>
                    <a:close/>
                    <a:moveTo>
                      <a:pt x="4780" y="1327"/>
                    </a:moveTo>
                    <a:lnTo>
                      <a:pt x="4784" y="1325"/>
                    </a:lnTo>
                    <a:lnTo>
                      <a:pt x="4783" y="1323"/>
                    </a:lnTo>
                    <a:lnTo>
                      <a:pt x="4779" y="1324"/>
                    </a:lnTo>
                    <a:lnTo>
                      <a:pt x="4780" y="1327"/>
                    </a:lnTo>
                    <a:close/>
                    <a:moveTo>
                      <a:pt x="4796" y="1319"/>
                    </a:moveTo>
                    <a:lnTo>
                      <a:pt x="4800" y="1317"/>
                    </a:lnTo>
                    <a:lnTo>
                      <a:pt x="4799" y="1314"/>
                    </a:lnTo>
                    <a:lnTo>
                      <a:pt x="4795" y="1316"/>
                    </a:lnTo>
                    <a:lnTo>
                      <a:pt x="4796" y="1319"/>
                    </a:lnTo>
                    <a:close/>
                    <a:moveTo>
                      <a:pt x="4812" y="1311"/>
                    </a:moveTo>
                    <a:lnTo>
                      <a:pt x="4816" y="1309"/>
                    </a:lnTo>
                    <a:lnTo>
                      <a:pt x="4814" y="1306"/>
                    </a:lnTo>
                    <a:lnTo>
                      <a:pt x="4810" y="1308"/>
                    </a:lnTo>
                    <a:lnTo>
                      <a:pt x="4812" y="1311"/>
                    </a:lnTo>
                    <a:close/>
                    <a:moveTo>
                      <a:pt x="4828" y="1302"/>
                    </a:moveTo>
                    <a:lnTo>
                      <a:pt x="4832" y="1300"/>
                    </a:lnTo>
                    <a:lnTo>
                      <a:pt x="4830" y="1298"/>
                    </a:lnTo>
                    <a:lnTo>
                      <a:pt x="4826" y="1300"/>
                    </a:lnTo>
                    <a:lnTo>
                      <a:pt x="4828" y="1302"/>
                    </a:lnTo>
                    <a:close/>
                    <a:moveTo>
                      <a:pt x="4844" y="1294"/>
                    </a:moveTo>
                    <a:lnTo>
                      <a:pt x="4847" y="1292"/>
                    </a:lnTo>
                    <a:lnTo>
                      <a:pt x="4846" y="1289"/>
                    </a:lnTo>
                    <a:lnTo>
                      <a:pt x="4842" y="1291"/>
                    </a:lnTo>
                    <a:lnTo>
                      <a:pt x="4844" y="1294"/>
                    </a:lnTo>
                    <a:close/>
                    <a:moveTo>
                      <a:pt x="4859" y="1286"/>
                    </a:moveTo>
                    <a:lnTo>
                      <a:pt x="4863" y="1284"/>
                    </a:lnTo>
                    <a:lnTo>
                      <a:pt x="4862" y="1281"/>
                    </a:lnTo>
                    <a:lnTo>
                      <a:pt x="4858" y="1283"/>
                    </a:lnTo>
                    <a:lnTo>
                      <a:pt x="4859" y="1286"/>
                    </a:lnTo>
                    <a:close/>
                    <a:moveTo>
                      <a:pt x="4875" y="1277"/>
                    </a:moveTo>
                    <a:lnTo>
                      <a:pt x="4879" y="1275"/>
                    </a:lnTo>
                    <a:lnTo>
                      <a:pt x="4877" y="1273"/>
                    </a:lnTo>
                    <a:lnTo>
                      <a:pt x="4874" y="1275"/>
                    </a:lnTo>
                    <a:lnTo>
                      <a:pt x="4875" y="1277"/>
                    </a:lnTo>
                    <a:close/>
                    <a:moveTo>
                      <a:pt x="4891" y="1269"/>
                    </a:moveTo>
                    <a:lnTo>
                      <a:pt x="4895" y="1267"/>
                    </a:lnTo>
                    <a:lnTo>
                      <a:pt x="4893" y="1264"/>
                    </a:lnTo>
                    <a:lnTo>
                      <a:pt x="4889" y="1267"/>
                    </a:lnTo>
                    <a:lnTo>
                      <a:pt x="4891" y="1269"/>
                    </a:lnTo>
                    <a:close/>
                    <a:moveTo>
                      <a:pt x="4906" y="1261"/>
                    </a:moveTo>
                    <a:lnTo>
                      <a:pt x="4910" y="1259"/>
                    </a:lnTo>
                    <a:lnTo>
                      <a:pt x="4909" y="1256"/>
                    </a:lnTo>
                    <a:lnTo>
                      <a:pt x="4905" y="1258"/>
                    </a:lnTo>
                    <a:lnTo>
                      <a:pt x="4906" y="1261"/>
                    </a:lnTo>
                    <a:close/>
                    <a:moveTo>
                      <a:pt x="4922" y="1253"/>
                    </a:moveTo>
                    <a:lnTo>
                      <a:pt x="4926" y="1250"/>
                    </a:lnTo>
                    <a:lnTo>
                      <a:pt x="4925" y="1248"/>
                    </a:lnTo>
                    <a:lnTo>
                      <a:pt x="4921" y="1250"/>
                    </a:lnTo>
                    <a:lnTo>
                      <a:pt x="4922" y="1253"/>
                    </a:lnTo>
                    <a:close/>
                    <a:moveTo>
                      <a:pt x="4938" y="1244"/>
                    </a:moveTo>
                    <a:lnTo>
                      <a:pt x="4942" y="1242"/>
                    </a:lnTo>
                    <a:lnTo>
                      <a:pt x="4941" y="1240"/>
                    </a:lnTo>
                    <a:lnTo>
                      <a:pt x="4937" y="1242"/>
                    </a:lnTo>
                    <a:lnTo>
                      <a:pt x="4938" y="1244"/>
                    </a:lnTo>
                    <a:close/>
                    <a:moveTo>
                      <a:pt x="4954" y="1236"/>
                    </a:moveTo>
                    <a:lnTo>
                      <a:pt x="4957" y="1234"/>
                    </a:lnTo>
                    <a:lnTo>
                      <a:pt x="4956" y="1231"/>
                    </a:lnTo>
                    <a:lnTo>
                      <a:pt x="4952" y="1233"/>
                    </a:lnTo>
                    <a:lnTo>
                      <a:pt x="4954" y="1236"/>
                    </a:lnTo>
                    <a:close/>
                    <a:moveTo>
                      <a:pt x="4969" y="1228"/>
                    </a:moveTo>
                    <a:lnTo>
                      <a:pt x="4973" y="1226"/>
                    </a:lnTo>
                    <a:lnTo>
                      <a:pt x="4972" y="1223"/>
                    </a:lnTo>
                    <a:lnTo>
                      <a:pt x="4968" y="1225"/>
                    </a:lnTo>
                    <a:lnTo>
                      <a:pt x="4969" y="1228"/>
                    </a:lnTo>
                    <a:close/>
                    <a:moveTo>
                      <a:pt x="4985" y="1219"/>
                    </a:moveTo>
                    <a:lnTo>
                      <a:pt x="4989" y="1217"/>
                    </a:lnTo>
                    <a:lnTo>
                      <a:pt x="4988" y="1215"/>
                    </a:lnTo>
                    <a:lnTo>
                      <a:pt x="4984" y="1217"/>
                    </a:lnTo>
                    <a:lnTo>
                      <a:pt x="4985" y="1219"/>
                    </a:lnTo>
                    <a:close/>
                    <a:moveTo>
                      <a:pt x="5001" y="1211"/>
                    </a:moveTo>
                    <a:lnTo>
                      <a:pt x="5005" y="1209"/>
                    </a:lnTo>
                    <a:lnTo>
                      <a:pt x="5003" y="1206"/>
                    </a:lnTo>
                    <a:lnTo>
                      <a:pt x="4999" y="1208"/>
                    </a:lnTo>
                    <a:lnTo>
                      <a:pt x="5001" y="1211"/>
                    </a:lnTo>
                    <a:close/>
                    <a:moveTo>
                      <a:pt x="5017" y="1203"/>
                    </a:moveTo>
                    <a:lnTo>
                      <a:pt x="5021" y="1201"/>
                    </a:lnTo>
                    <a:lnTo>
                      <a:pt x="5019" y="1198"/>
                    </a:lnTo>
                    <a:lnTo>
                      <a:pt x="5015" y="1200"/>
                    </a:lnTo>
                    <a:lnTo>
                      <a:pt x="5017" y="1203"/>
                    </a:lnTo>
                    <a:close/>
                    <a:moveTo>
                      <a:pt x="5033" y="1194"/>
                    </a:moveTo>
                    <a:lnTo>
                      <a:pt x="5036" y="1192"/>
                    </a:lnTo>
                    <a:lnTo>
                      <a:pt x="5035" y="1190"/>
                    </a:lnTo>
                    <a:lnTo>
                      <a:pt x="5031" y="1192"/>
                    </a:lnTo>
                    <a:lnTo>
                      <a:pt x="5033" y="1194"/>
                    </a:lnTo>
                    <a:close/>
                    <a:moveTo>
                      <a:pt x="5048" y="1186"/>
                    </a:moveTo>
                    <a:lnTo>
                      <a:pt x="5052" y="1184"/>
                    </a:lnTo>
                    <a:lnTo>
                      <a:pt x="5051" y="1181"/>
                    </a:lnTo>
                    <a:lnTo>
                      <a:pt x="5047" y="1184"/>
                    </a:lnTo>
                    <a:lnTo>
                      <a:pt x="5048" y="1186"/>
                    </a:lnTo>
                    <a:close/>
                    <a:moveTo>
                      <a:pt x="5064" y="1177"/>
                    </a:moveTo>
                    <a:lnTo>
                      <a:pt x="5067" y="1173"/>
                    </a:lnTo>
                    <a:lnTo>
                      <a:pt x="5064" y="1172"/>
                    </a:lnTo>
                    <a:lnTo>
                      <a:pt x="5062" y="1176"/>
                    </a:lnTo>
                    <a:lnTo>
                      <a:pt x="5064" y="1177"/>
                    </a:lnTo>
                    <a:close/>
                    <a:moveTo>
                      <a:pt x="5074" y="1162"/>
                    </a:moveTo>
                    <a:lnTo>
                      <a:pt x="5076" y="1158"/>
                    </a:lnTo>
                    <a:lnTo>
                      <a:pt x="5074" y="1157"/>
                    </a:lnTo>
                    <a:lnTo>
                      <a:pt x="5071" y="1160"/>
                    </a:lnTo>
                    <a:lnTo>
                      <a:pt x="5074" y="1162"/>
                    </a:lnTo>
                    <a:close/>
                    <a:moveTo>
                      <a:pt x="5083" y="1147"/>
                    </a:moveTo>
                    <a:lnTo>
                      <a:pt x="5086" y="1143"/>
                    </a:lnTo>
                    <a:lnTo>
                      <a:pt x="5083" y="1142"/>
                    </a:lnTo>
                    <a:lnTo>
                      <a:pt x="5081" y="1145"/>
                    </a:lnTo>
                    <a:lnTo>
                      <a:pt x="5083" y="1147"/>
                    </a:lnTo>
                    <a:close/>
                    <a:moveTo>
                      <a:pt x="5093" y="1132"/>
                    </a:moveTo>
                    <a:lnTo>
                      <a:pt x="5095" y="1128"/>
                    </a:lnTo>
                    <a:lnTo>
                      <a:pt x="5093" y="1127"/>
                    </a:lnTo>
                    <a:lnTo>
                      <a:pt x="5090" y="1130"/>
                    </a:lnTo>
                    <a:lnTo>
                      <a:pt x="5093" y="1132"/>
                    </a:lnTo>
                    <a:close/>
                    <a:moveTo>
                      <a:pt x="5103" y="1117"/>
                    </a:moveTo>
                    <a:lnTo>
                      <a:pt x="5105" y="1113"/>
                    </a:lnTo>
                    <a:lnTo>
                      <a:pt x="5102" y="1111"/>
                    </a:lnTo>
                    <a:lnTo>
                      <a:pt x="5100" y="1115"/>
                    </a:lnTo>
                    <a:lnTo>
                      <a:pt x="5103" y="1117"/>
                    </a:lnTo>
                    <a:close/>
                    <a:moveTo>
                      <a:pt x="5112" y="1102"/>
                    </a:moveTo>
                    <a:lnTo>
                      <a:pt x="5114" y="1098"/>
                    </a:lnTo>
                    <a:lnTo>
                      <a:pt x="5112" y="1096"/>
                    </a:lnTo>
                    <a:lnTo>
                      <a:pt x="5109" y="1100"/>
                    </a:lnTo>
                    <a:lnTo>
                      <a:pt x="5112" y="1102"/>
                    </a:lnTo>
                    <a:close/>
                    <a:moveTo>
                      <a:pt x="5121" y="1087"/>
                    </a:moveTo>
                    <a:lnTo>
                      <a:pt x="5124" y="1083"/>
                    </a:lnTo>
                    <a:lnTo>
                      <a:pt x="5121" y="1081"/>
                    </a:lnTo>
                    <a:lnTo>
                      <a:pt x="5119" y="1085"/>
                    </a:lnTo>
                    <a:lnTo>
                      <a:pt x="5121" y="1087"/>
                    </a:lnTo>
                    <a:close/>
                    <a:moveTo>
                      <a:pt x="5131" y="1072"/>
                    </a:moveTo>
                    <a:lnTo>
                      <a:pt x="5133" y="1068"/>
                    </a:lnTo>
                    <a:lnTo>
                      <a:pt x="5131" y="1066"/>
                    </a:lnTo>
                    <a:lnTo>
                      <a:pt x="5128" y="1070"/>
                    </a:lnTo>
                    <a:lnTo>
                      <a:pt x="5131" y="1072"/>
                    </a:lnTo>
                    <a:close/>
                    <a:moveTo>
                      <a:pt x="5141" y="1057"/>
                    </a:moveTo>
                    <a:lnTo>
                      <a:pt x="5143" y="1053"/>
                    </a:lnTo>
                    <a:lnTo>
                      <a:pt x="5140" y="1051"/>
                    </a:lnTo>
                    <a:lnTo>
                      <a:pt x="5138" y="1055"/>
                    </a:lnTo>
                    <a:lnTo>
                      <a:pt x="5141" y="1057"/>
                    </a:lnTo>
                    <a:close/>
                    <a:moveTo>
                      <a:pt x="5150" y="1042"/>
                    </a:moveTo>
                    <a:lnTo>
                      <a:pt x="5153" y="1038"/>
                    </a:lnTo>
                    <a:lnTo>
                      <a:pt x="5150" y="1036"/>
                    </a:lnTo>
                    <a:lnTo>
                      <a:pt x="5148" y="1040"/>
                    </a:lnTo>
                    <a:lnTo>
                      <a:pt x="5150" y="1042"/>
                    </a:lnTo>
                    <a:close/>
                    <a:moveTo>
                      <a:pt x="5160" y="1027"/>
                    </a:moveTo>
                    <a:lnTo>
                      <a:pt x="5162" y="1023"/>
                    </a:lnTo>
                    <a:lnTo>
                      <a:pt x="5160" y="1021"/>
                    </a:lnTo>
                    <a:lnTo>
                      <a:pt x="5157" y="1025"/>
                    </a:lnTo>
                    <a:lnTo>
                      <a:pt x="5160" y="1027"/>
                    </a:lnTo>
                    <a:close/>
                    <a:moveTo>
                      <a:pt x="5169" y="1012"/>
                    </a:moveTo>
                    <a:lnTo>
                      <a:pt x="5171" y="1008"/>
                    </a:lnTo>
                    <a:lnTo>
                      <a:pt x="5169" y="1006"/>
                    </a:lnTo>
                    <a:lnTo>
                      <a:pt x="5166" y="1010"/>
                    </a:lnTo>
                    <a:lnTo>
                      <a:pt x="5169" y="1012"/>
                    </a:lnTo>
                    <a:close/>
                    <a:moveTo>
                      <a:pt x="5179" y="996"/>
                    </a:moveTo>
                    <a:lnTo>
                      <a:pt x="5181" y="993"/>
                    </a:lnTo>
                    <a:lnTo>
                      <a:pt x="5178" y="991"/>
                    </a:lnTo>
                    <a:lnTo>
                      <a:pt x="5176" y="995"/>
                    </a:lnTo>
                    <a:lnTo>
                      <a:pt x="5179" y="996"/>
                    </a:lnTo>
                    <a:close/>
                    <a:moveTo>
                      <a:pt x="5188" y="981"/>
                    </a:moveTo>
                    <a:lnTo>
                      <a:pt x="5191" y="978"/>
                    </a:lnTo>
                    <a:lnTo>
                      <a:pt x="5188" y="976"/>
                    </a:lnTo>
                    <a:lnTo>
                      <a:pt x="5186" y="980"/>
                    </a:lnTo>
                    <a:lnTo>
                      <a:pt x="5188" y="981"/>
                    </a:lnTo>
                    <a:close/>
                    <a:moveTo>
                      <a:pt x="5198" y="966"/>
                    </a:moveTo>
                    <a:lnTo>
                      <a:pt x="5200" y="963"/>
                    </a:lnTo>
                    <a:lnTo>
                      <a:pt x="5198" y="961"/>
                    </a:lnTo>
                    <a:lnTo>
                      <a:pt x="5195" y="965"/>
                    </a:lnTo>
                    <a:lnTo>
                      <a:pt x="5198" y="966"/>
                    </a:lnTo>
                    <a:close/>
                    <a:moveTo>
                      <a:pt x="5207" y="951"/>
                    </a:moveTo>
                    <a:lnTo>
                      <a:pt x="5210" y="947"/>
                    </a:lnTo>
                    <a:lnTo>
                      <a:pt x="5207" y="946"/>
                    </a:lnTo>
                    <a:lnTo>
                      <a:pt x="5205" y="950"/>
                    </a:lnTo>
                    <a:lnTo>
                      <a:pt x="5207" y="951"/>
                    </a:lnTo>
                    <a:close/>
                    <a:moveTo>
                      <a:pt x="5217" y="936"/>
                    </a:moveTo>
                    <a:lnTo>
                      <a:pt x="5219" y="932"/>
                    </a:lnTo>
                    <a:lnTo>
                      <a:pt x="5217" y="931"/>
                    </a:lnTo>
                    <a:lnTo>
                      <a:pt x="5214" y="935"/>
                    </a:lnTo>
                    <a:lnTo>
                      <a:pt x="5217" y="936"/>
                    </a:lnTo>
                    <a:close/>
                    <a:moveTo>
                      <a:pt x="5226" y="921"/>
                    </a:moveTo>
                    <a:lnTo>
                      <a:pt x="5229" y="917"/>
                    </a:lnTo>
                    <a:lnTo>
                      <a:pt x="5226" y="916"/>
                    </a:lnTo>
                    <a:lnTo>
                      <a:pt x="5224" y="920"/>
                    </a:lnTo>
                    <a:lnTo>
                      <a:pt x="5226" y="921"/>
                    </a:lnTo>
                    <a:close/>
                    <a:moveTo>
                      <a:pt x="5236" y="906"/>
                    </a:moveTo>
                    <a:lnTo>
                      <a:pt x="5238" y="902"/>
                    </a:lnTo>
                    <a:lnTo>
                      <a:pt x="5236" y="901"/>
                    </a:lnTo>
                    <a:lnTo>
                      <a:pt x="5233" y="905"/>
                    </a:lnTo>
                    <a:lnTo>
                      <a:pt x="5236" y="906"/>
                    </a:lnTo>
                    <a:close/>
                    <a:moveTo>
                      <a:pt x="5245" y="891"/>
                    </a:moveTo>
                    <a:lnTo>
                      <a:pt x="5248" y="887"/>
                    </a:lnTo>
                    <a:lnTo>
                      <a:pt x="5245" y="886"/>
                    </a:lnTo>
                    <a:lnTo>
                      <a:pt x="5243" y="890"/>
                    </a:lnTo>
                    <a:lnTo>
                      <a:pt x="5245" y="891"/>
                    </a:lnTo>
                    <a:close/>
                    <a:moveTo>
                      <a:pt x="5255" y="876"/>
                    </a:moveTo>
                    <a:lnTo>
                      <a:pt x="5257" y="872"/>
                    </a:lnTo>
                    <a:lnTo>
                      <a:pt x="5255" y="871"/>
                    </a:lnTo>
                    <a:lnTo>
                      <a:pt x="5252" y="875"/>
                    </a:lnTo>
                    <a:lnTo>
                      <a:pt x="5255" y="876"/>
                    </a:lnTo>
                    <a:close/>
                    <a:moveTo>
                      <a:pt x="5264" y="861"/>
                    </a:moveTo>
                    <a:lnTo>
                      <a:pt x="5267" y="857"/>
                    </a:lnTo>
                    <a:lnTo>
                      <a:pt x="5264" y="856"/>
                    </a:lnTo>
                    <a:lnTo>
                      <a:pt x="5262" y="860"/>
                    </a:lnTo>
                    <a:lnTo>
                      <a:pt x="5264" y="861"/>
                    </a:lnTo>
                    <a:close/>
                    <a:moveTo>
                      <a:pt x="5274" y="846"/>
                    </a:moveTo>
                    <a:lnTo>
                      <a:pt x="5276" y="842"/>
                    </a:lnTo>
                    <a:lnTo>
                      <a:pt x="5274" y="841"/>
                    </a:lnTo>
                    <a:lnTo>
                      <a:pt x="5272" y="844"/>
                    </a:lnTo>
                    <a:lnTo>
                      <a:pt x="5274" y="846"/>
                    </a:lnTo>
                    <a:close/>
                    <a:moveTo>
                      <a:pt x="5283" y="831"/>
                    </a:moveTo>
                    <a:lnTo>
                      <a:pt x="5286" y="827"/>
                    </a:lnTo>
                    <a:lnTo>
                      <a:pt x="5283" y="826"/>
                    </a:lnTo>
                    <a:lnTo>
                      <a:pt x="5281" y="829"/>
                    </a:lnTo>
                    <a:lnTo>
                      <a:pt x="5283" y="831"/>
                    </a:lnTo>
                    <a:close/>
                    <a:moveTo>
                      <a:pt x="5293" y="816"/>
                    </a:moveTo>
                    <a:lnTo>
                      <a:pt x="5295" y="812"/>
                    </a:lnTo>
                    <a:lnTo>
                      <a:pt x="5293" y="811"/>
                    </a:lnTo>
                    <a:lnTo>
                      <a:pt x="5290" y="814"/>
                    </a:lnTo>
                    <a:lnTo>
                      <a:pt x="5293" y="816"/>
                    </a:lnTo>
                    <a:close/>
                    <a:moveTo>
                      <a:pt x="5302" y="801"/>
                    </a:moveTo>
                    <a:lnTo>
                      <a:pt x="5305" y="797"/>
                    </a:lnTo>
                    <a:lnTo>
                      <a:pt x="5302" y="795"/>
                    </a:lnTo>
                    <a:lnTo>
                      <a:pt x="5300" y="799"/>
                    </a:lnTo>
                    <a:lnTo>
                      <a:pt x="5302" y="801"/>
                    </a:lnTo>
                    <a:close/>
                    <a:moveTo>
                      <a:pt x="5312" y="786"/>
                    </a:moveTo>
                    <a:lnTo>
                      <a:pt x="5314" y="782"/>
                    </a:lnTo>
                    <a:lnTo>
                      <a:pt x="5312" y="780"/>
                    </a:lnTo>
                    <a:lnTo>
                      <a:pt x="5310" y="784"/>
                    </a:lnTo>
                    <a:lnTo>
                      <a:pt x="5312" y="786"/>
                    </a:lnTo>
                    <a:close/>
                    <a:moveTo>
                      <a:pt x="5322" y="771"/>
                    </a:moveTo>
                    <a:lnTo>
                      <a:pt x="5324" y="767"/>
                    </a:lnTo>
                    <a:lnTo>
                      <a:pt x="5322" y="765"/>
                    </a:lnTo>
                    <a:lnTo>
                      <a:pt x="5319" y="769"/>
                    </a:lnTo>
                    <a:lnTo>
                      <a:pt x="5322" y="771"/>
                    </a:lnTo>
                    <a:close/>
                    <a:moveTo>
                      <a:pt x="5331" y="756"/>
                    </a:moveTo>
                    <a:lnTo>
                      <a:pt x="5334" y="752"/>
                    </a:lnTo>
                    <a:lnTo>
                      <a:pt x="5331" y="750"/>
                    </a:lnTo>
                    <a:lnTo>
                      <a:pt x="5329" y="754"/>
                    </a:lnTo>
                    <a:lnTo>
                      <a:pt x="5331" y="756"/>
                    </a:lnTo>
                    <a:close/>
                    <a:moveTo>
                      <a:pt x="5341" y="741"/>
                    </a:moveTo>
                    <a:lnTo>
                      <a:pt x="5343" y="737"/>
                    </a:lnTo>
                    <a:lnTo>
                      <a:pt x="5340" y="735"/>
                    </a:lnTo>
                    <a:lnTo>
                      <a:pt x="5338" y="739"/>
                    </a:lnTo>
                    <a:lnTo>
                      <a:pt x="5341" y="741"/>
                    </a:lnTo>
                    <a:close/>
                    <a:moveTo>
                      <a:pt x="5350" y="726"/>
                    </a:moveTo>
                    <a:lnTo>
                      <a:pt x="5352" y="722"/>
                    </a:lnTo>
                    <a:lnTo>
                      <a:pt x="5350" y="720"/>
                    </a:lnTo>
                    <a:lnTo>
                      <a:pt x="5348" y="724"/>
                    </a:lnTo>
                    <a:lnTo>
                      <a:pt x="5350" y="726"/>
                    </a:lnTo>
                    <a:close/>
                    <a:moveTo>
                      <a:pt x="5360" y="711"/>
                    </a:moveTo>
                    <a:lnTo>
                      <a:pt x="5362" y="707"/>
                    </a:lnTo>
                    <a:lnTo>
                      <a:pt x="5362" y="707"/>
                    </a:lnTo>
                    <a:lnTo>
                      <a:pt x="5362" y="706"/>
                    </a:lnTo>
                    <a:lnTo>
                      <a:pt x="5359" y="705"/>
                    </a:lnTo>
                    <a:lnTo>
                      <a:pt x="5359" y="706"/>
                    </a:lnTo>
                    <a:lnTo>
                      <a:pt x="5360" y="706"/>
                    </a:lnTo>
                    <a:lnTo>
                      <a:pt x="5359" y="706"/>
                    </a:lnTo>
                    <a:lnTo>
                      <a:pt x="5357" y="709"/>
                    </a:lnTo>
                    <a:lnTo>
                      <a:pt x="5360" y="711"/>
                    </a:lnTo>
                    <a:close/>
                    <a:moveTo>
                      <a:pt x="5367" y="694"/>
                    </a:moveTo>
                    <a:lnTo>
                      <a:pt x="5369" y="690"/>
                    </a:lnTo>
                    <a:lnTo>
                      <a:pt x="5366" y="689"/>
                    </a:lnTo>
                    <a:lnTo>
                      <a:pt x="5365" y="693"/>
                    </a:lnTo>
                    <a:lnTo>
                      <a:pt x="5367" y="694"/>
                    </a:lnTo>
                    <a:close/>
                    <a:moveTo>
                      <a:pt x="5374" y="678"/>
                    </a:moveTo>
                    <a:lnTo>
                      <a:pt x="5376" y="674"/>
                    </a:lnTo>
                    <a:lnTo>
                      <a:pt x="5373" y="672"/>
                    </a:lnTo>
                    <a:lnTo>
                      <a:pt x="5372" y="677"/>
                    </a:lnTo>
                    <a:lnTo>
                      <a:pt x="5374" y="678"/>
                    </a:lnTo>
                    <a:close/>
                    <a:moveTo>
                      <a:pt x="5381" y="661"/>
                    </a:moveTo>
                    <a:lnTo>
                      <a:pt x="5383" y="657"/>
                    </a:lnTo>
                    <a:lnTo>
                      <a:pt x="5380" y="656"/>
                    </a:lnTo>
                    <a:lnTo>
                      <a:pt x="5379" y="660"/>
                    </a:lnTo>
                    <a:lnTo>
                      <a:pt x="5381" y="661"/>
                    </a:lnTo>
                    <a:close/>
                    <a:moveTo>
                      <a:pt x="5388" y="645"/>
                    </a:moveTo>
                    <a:lnTo>
                      <a:pt x="5390" y="641"/>
                    </a:lnTo>
                    <a:lnTo>
                      <a:pt x="5387" y="640"/>
                    </a:lnTo>
                    <a:lnTo>
                      <a:pt x="5385" y="644"/>
                    </a:lnTo>
                    <a:lnTo>
                      <a:pt x="5388" y="645"/>
                    </a:lnTo>
                    <a:close/>
                    <a:moveTo>
                      <a:pt x="5395" y="628"/>
                    </a:moveTo>
                    <a:lnTo>
                      <a:pt x="5397" y="625"/>
                    </a:lnTo>
                    <a:lnTo>
                      <a:pt x="5394" y="623"/>
                    </a:lnTo>
                    <a:lnTo>
                      <a:pt x="5392" y="627"/>
                    </a:lnTo>
                    <a:lnTo>
                      <a:pt x="5395" y="628"/>
                    </a:lnTo>
                    <a:close/>
                    <a:moveTo>
                      <a:pt x="5402" y="612"/>
                    </a:moveTo>
                    <a:lnTo>
                      <a:pt x="5404" y="608"/>
                    </a:lnTo>
                    <a:lnTo>
                      <a:pt x="5401" y="607"/>
                    </a:lnTo>
                    <a:lnTo>
                      <a:pt x="5399" y="611"/>
                    </a:lnTo>
                    <a:lnTo>
                      <a:pt x="5402" y="612"/>
                    </a:lnTo>
                    <a:close/>
                    <a:moveTo>
                      <a:pt x="5409" y="596"/>
                    </a:moveTo>
                    <a:lnTo>
                      <a:pt x="5411" y="592"/>
                    </a:lnTo>
                    <a:lnTo>
                      <a:pt x="5408" y="591"/>
                    </a:lnTo>
                    <a:lnTo>
                      <a:pt x="5406" y="594"/>
                    </a:lnTo>
                    <a:lnTo>
                      <a:pt x="5409" y="596"/>
                    </a:lnTo>
                    <a:close/>
                    <a:moveTo>
                      <a:pt x="5416" y="579"/>
                    </a:moveTo>
                    <a:lnTo>
                      <a:pt x="5417" y="575"/>
                    </a:lnTo>
                    <a:lnTo>
                      <a:pt x="5415" y="574"/>
                    </a:lnTo>
                    <a:lnTo>
                      <a:pt x="5413" y="578"/>
                    </a:lnTo>
                    <a:lnTo>
                      <a:pt x="5416" y="579"/>
                    </a:lnTo>
                    <a:close/>
                    <a:moveTo>
                      <a:pt x="5423" y="563"/>
                    </a:moveTo>
                    <a:lnTo>
                      <a:pt x="5424" y="559"/>
                    </a:lnTo>
                    <a:lnTo>
                      <a:pt x="5422" y="558"/>
                    </a:lnTo>
                    <a:lnTo>
                      <a:pt x="5420" y="562"/>
                    </a:lnTo>
                    <a:lnTo>
                      <a:pt x="5423" y="563"/>
                    </a:lnTo>
                    <a:close/>
                    <a:moveTo>
                      <a:pt x="5430" y="547"/>
                    </a:moveTo>
                    <a:lnTo>
                      <a:pt x="5431" y="542"/>
                    </a:lnTo>
                    <a:lnTo>
                      <a:pt x="5429" y="541"/>
                    </a:lnTo>
                    <a:lnTo>
                      <a:pt x="5427" y="545"/>
                    </a:lnTo>
                    <a:lnTo>
                      <a:pt x="5430" y="547"/>
                    </a:lnTo>
                    <a:close/>
                    <a:moveTo>
                      <a:pt x="5437" y="530"/>
                    </a:moveTo>
                    <a:lnTo>
                      <a:pt x="5438" y="526"/>
                    </a:lnTo>
                    <a:lnTo>
                      <a:pt x="5436" y="525"/>
                    </a:lnTo>
                    <a:lnTo>
                      <a:pt x="5434" y="529"/>
                    </a:lnTo>
                    <a:lnTo>
                      <a:pt x="5437" y="530"/>
                    </a:lnTo>
                    <a:close/>
                    <a:moveTo>
                      <a:pt x="5444" y="514"/>
                    </a:moveTo>
                    <a:lnTo>
                      <a:pt x="5445" y="510"/>
                    </a:lnTo>
                    <a:lnTo>
                      <a:pt x="5442" y="508"/>
                    </a:lnTo>
                    <a:lnTo>
                      <a:pt x="5441" y="513"/>
                    </a:lnTo>
                    <a:lnTo>
                      <a:pt x="5444" y="514"/>
                    </a:lnTo>
                    <a:close/>
                    <a:moveTo>
                      <a:pt x="5450" y="497"/>
                    </a:moveTo>
                    <a:lnTo>
                      <a:pt x="5452" y="493"/>
                    </a:lnTo>
                    <a:lnTo>
                      <a:pt x="5449" y="492"/>
                    </a:lnTo>
                    <a:lnTo>
                      <a:pt x="5448" y="496"/>
                    </a:lnTo>
                    <a:lnTo>
                      <a:pt x="5450" y="497"/>
                    </a:lnTo>
                    <a:close/>
                    <a:moveTo>
                      <a:pt x="5457" y="481"/>
                    </a:moveTo>
                    <a:lnTo>
                      <a:pt x="5459" y="477"/>
                    </a:lnTo>
                    <a:lnTo>
                      <a:pt x="5456" y="476"/>
                    </a:lnTo>
                    <a:lnTo>
                      <a:pt x="5455" y="480"/>
                    </a:lnTo>
                    <a:lnTo>
                      <a:pt x="5457" y="481"/>
                    </a:lnTo>
                    <a:close/>
                    <a:moveTo>
                      <a:pt x="5464" y="464"/>
                    </a:moveTo>
                    <a:lnTo>
                      <a:pt x="5466" y="460"/>
                    </a:lnTo>
                    <a:lnTo>
                      <a:pt x="5463" y="459"/>
                    </a:lnTo>
                    <a:lnTo>
                      <a:pt x="5461" y="463"/>
                    </a:lnTo>
                    <a:lnTo>
                      <a:pt x="5464" y="464"/>
                    </a:lnTo>
                    <a:close/>
                    <a:moveTo>
                      <a:pt x="5471" y="448"/>
                    </a:moveTo>
                    <a:lnTo>
                      <a:pt x="5473" y="444"/>
                    </a:lnTo>
                    <a:lnTo>
                      <a:pt x="5470" y="443"/>
                    </a:lnTo>
                    <a:lnTo>
                      <a:pt x="5468" y="447"/>
                    </a:lnTo>
                    <a:lnTo>
                      <a:pt x="5471" y="448"/>
                    </a:lnTo>
                    <a:close/>
                    <a:moveTo>
                      <a:pt x="5478" y="432"/>
                    </a:moveTo>
                    <a:lnTo>
                      <a:pt x="5480" y="427"/>
                    </a:lnTo>
                    <a:lnTo>
                      <a:pt x="5477" y="426"/>
                    </a:lnTo>
                    <a:lnTo>
                      <a:pt x="5475" y="430"/>
                    </a:lnTo>
                    <a:lnTo>
                      <a:pt x="5478" y="432"/>
                    </a:lnTo>
                    <a:close/>
                    <a:moveTo>
                      <a:pt x="5485" y="415"/>
                    </a:moveTo>
                    <a:lnTo>
                      <a:pt x="5487" y="411"/>
                    </a:lnTo>
                    <a:lnTo>
                      <a:pt x="5484" y="410"/>
                    </a:lnTo>
                    <a:lnTo>
                      <a:pt x="5482" y="414"/>
                    </a:lnTo>
                    <a:lnTo>
                      <a:pt x="5485" y="415"/>
                    </a:lnTo>
                    <a:close/>
                    <a:moveTo>
                      <a:pt x="5492" y="399"/>
                    </a:moveTo>
                    <a:lnTo>
                      <a:pt x="5494" y="395"/>
                    </a:lnTo>
                    <a:lnTo>
                      <a:pt x="5491" y="393"/>
                    </a:lnTo>
                    <a:lnTo>
                      <a:pt x="5489" y="398"/>
                    </a:lnTo>
                    <a:lnTo>
                      <a:pt x="5492" y="399"/>
                    </a:lnTo>
                    <a:close/>
                    <a:moveTo>
                      <a:pt x="5499" y="382"/>
                    </a:moveTo>
                    <a:lnTo>
                      <a:pt x="5501" y="378"/>
                    </a:lnTo>
                    <a:lnTo>
                      <a:pt x="5498" y="377"/>
                    </a:lnTo>
                    <a:lnTo>
                      <a:pt x="5496" y="381"/>
                    </a:lnTo>
                    <a:lnTo>
                      <a:pt x="5499" y="382"/>
                    </a:lnTo>
                    <a:close/>
                    <a:moveTo>
                      <a:pt x="5506" y="366"/>
                    </a:moveTo>
                    <a:lnTo>
                      <a:pt x="5508" y="362"/>
                    </a:lnTo>
                    <a:lnTo>
                      <a:pt x="5505" y="361"/>
                    </a:lnTo>
                    <a:lnTo>
                      <a:pt x="5503" y="365"/>
                    </a:lnTo>
                    <a:lnTo>
                      <a:pt x="5506" y="366"/>
                    </a:lnTo>
                    <a:close/>
                    <a:moveTo>
                      <a:pt x="5513" y="349"/>
                    </a:moveTo>
                    <a:lnTo>
                      <a:pt x="5514" y="346"/>
                    </a:lnTo>
                    <a:lnTo>
                      <a:pt x="5512" y="344"/>
                    </a:lnTo>
                    <a:lnTo>
                      <a:pt x="5510" y="348"/>
                    </a:lnTo>
                    <a:lnTo>
                      <a:pt x="5513" y="349"/>
                    </a:lnTo>
                    <a:close/>
                    <a:moveTo>
                      <a:pt x="5520" y="333"/>
                    </a:moveTo>
                    <a:lnTo>
                      <a:pt x="5521" y="329"/>
                    </a:lnTo>
                    <a:lnTo>
                      <a:pt x="5519" y="328"/>
                    </a:lnTo>
                    <a:lnTo>
                      <a:pt x="5517" y="332"/>
                    </a:lnTo>
                    <a:lnTo>
                      <a:pt x="5520" y="333"/>
                    </a:lnTo>
                    <a:close/>
                    <a:moveTo>
                      <a:pt x="5526" y="317"/>
                    </a:moveTo>
                    <a:lnTo>
                      <a:pt x="5528" y="313"/>
                    </a:lnTo>
                    <a:lnTo>
                      <a:pt x="5526" y="312"/>
                    </a:lnTo>
                    <a:lnTo>
                      <a:pt x="5524" y="315"/>
                    </a:lnTo>
                    <a:lnTo>
                      <a:pt x="5526" y="317"/>
                    </a:lnTo>
                    <a:close/>
                    <a:moveTo>
                      <a:pt x="5533" y="300"/>
                    </a:moveTo>
                    <a:lnTo>
                      <a:pt x="5535" y="296"/>
                    </a:lnTo>
                    <a:lnTo>
                      <a:pt x="5533" y="295"/>
                    </a:lnTo>
                    <a:lnTo>
                      <a:pt x="5531" y="299"/>
                    </a:lnTo>
                    <a:lnTo>
                      <a:pt x="5533" y="300"/>
                    </a:lnTo>
                    <a:close/>
                    <a:moveTo>
                      <a:pt x="5540" y="284"/>
                    </a:moveTo>
                    <a:lnTo>
                      <a:pt x="5542" y="280"/>
                    </a:lnTo>
                    <a:lnTo>
                      <a:pt x="5539" y="279"/>
                    </a:lnTo>
                    <a:lnTo>
                      <a:pt x="5538" y="283"/>
                    </a:lnTo>
                    <a:lnTo>
                      <a:pt x="5540" y="284"/>
                    </a:lnTo>
                    <a:close/>
                    <a:moveTo>
                      <a:pt x="5547" y="268"/>
                    </a:moveTo>
                    <a:lnTo>
                      <a:pt x="5549" y="263"/>
                    </a:lnTo>
                    <a:lnTo>
                      <a:pt x="5546" y="262"/>
                    </a:lnTo>
                    <a:lnTo>
                      <a:pt x="5544" y="266"/>
                    </a:lnTo>
                    <a:lnTo>
                      <a:pt x="5547" y="268"/>
                    </a:lnTo>
                    <a:close/>
                    <a:moveTo>
                      <a:pt x="5554" y="251"/>
                    </a:moveTo>
                    <a:lnTo>
                      <a:pt x="5556" y="247"/>
                    </a:lnTo>
                    <a:lnTo>
                      <a:pt x="5553" y="246"/>
                    </a:lnTo>
                    <a:lnTo>
                      <a:pt x="5551" y="250"/>
                    </a:lnTo>
                    <a:lnTo>
                      <a:pt x="5554" y="251"/>
                    </a:lnTo>
                    <a:close/>
                    <a:moveTo>
                      <a:pt x="5561" y="235"/>
                    </a:moveTo>
                    <a:lnTo>
                      <a:pt x="5563" y="231"/>
                    </a:lnTo>
                    <a:lnTo>
                      <a:pt x="5560" y="229"/>
                    </a:lnTo>
                    <a:lnTo>
                      <a:pt x="5558" y="234"/>
                    </a:lnTo>
                    <a:lnTo>
                      <a:pt x="5561" y="235"/>
                    </a:lnTo>
                    <a:close/>
                    <a:moveTo>
                      <a:pt x="5568" y="218"/>
                    </a:moveTo>
                    <a:lnTo>
                      <a:pt x="5570" y="214"/>
                    </a:lnTo>
                    <a:lnTo>
                      <a:pt x="5567" y="213"/>
                    </a:lnTo>
                    <a:lnTo>
                      <a:pt x="5565" y="217"/>
                    </a:lnTo>
                    <a:lnTo>
                      <a:pt x="5568" y="218"/>
                    </a:lnTo>
                    <a:close/>
                    <a:moveTo>
                      <a:pt x="5575" y="202"/>
                    </a:moveTo>
                    <a:lnTo>
                      <a:pt x="5577" y="198"/>
                    </a:lnTo>
                    <a:lnTo>
                      <a:pt x="5574" y="197"/>
                    </a:lnTo>
                    <a:lnTo>
                      <a:pt x="5572" y="201"/>
                    </a:lnTo>
                    <a:lnTo>
                      <a:pt x="5575" y="202"/>
                    </a:lnTo>
                    <a:close/>
                    <a:moveTo>
                      <a:pt x="5582" y="185"/>
                    </a:moveTo>
                    <a:lnTo>
                      <a:pt x="5584" y="181"/>
                    </a:lnTo>
                    <a:lnTo>
                      <a:pt x="5581" y="180"/>
                    </a:lnTo>
                    <a:lnTo>
                      <a:pt x="5579" y="184"/>
                    </a:lnTo>
                    <a:lnTo>
                      <a:pt x="5582" y="185"/>
                    </a:lnTo>
                    <a:close/>
                    <a:moveTo>
                      <a:pt x="5589" y="169"/>
                    </a:moveTo>
                    <a:lnTo>
                      <a:pt x="5591" y="165"/>
                    </a:lnTo>
                    <a:lnTo>
                      <a:pt x="5588" y="164"/>
                    </a:lnTo>
                    <a:lnTo>
                      <a:pt x="5586" y="168"/>
                    </a:lnTo>
                    <a:lnTo>
                      <a:pt x="5589" y="169"/>
                    </a:lnTo>
                    <a:close/>
                    <a:moveTo>
                      <a:pt x="5596" y="153"/>
                    </a:moveTo>
                    <a:lnTo>
                      <a:pt x="5598" y="148"/>
                    </a:lnTo>
                    <a:lnTo>
                      <a:pt x="5595" y="147"/>
                    </a:lnTo>
                    <a:lnTo>
                      <a:pt x="5593" y="151"/>
                    </a:lnTo>
                    <a:lnTo>
                      <a:pt x="5596" y="153"/>
                    </a:lnTo>
                    <a:close/>
                    <a:moveTo>
                      <a:pt x="5603" y="136"/>
                    </a:moveTo>
                    <a:lnTo>
                      <a:pt x="5605" y="132"/>
                    </a:lnTo>
                    <a:lnTo>
                      <a:pt x="5602" y="131"/>
                    </a:lnTo>
                    <a:lnTo>
                      <a:pt x="5600" y="135"/>
                    </a:lnTo>
                    <a:lnTo>
                      <a:pt x="5603" y="136"/>
                    </a:lnTo>
                    <a:close/>
                    <a:moveTo>
                      <a:pt x="5610" y="120"/>
                    </a:moveTo>
                    <a:lnTo>
                      <a:pt x="5611" y="116"/>
                    </a:lnTo>
                    <a:lnTo>
                      <a:pt x="5609" y="114"/>
                    </a:lnTo>
                    <a:lnTo>
                      <a:pt x="5607" y="119"/>
                    </a:lnTo>
                    <a:lnTo>
                      <a:pt x="5610" y="120"/>
                    </a:lnTo>
                    <a:close/>
                    <a:moveTo>
                      <a:pt x="5616" y="103"/>
                    </a:moveTo>
                    <a:lnTo>
                      <a:pt x="5618" y="99"/>
                    </a:lnTo>
                    <a:lnTo>
                      <a:pt x="5616" y="98"/>
                    </a:lnTo>
                    <a:lnTo>
                      <a:pt x="5614" y="102"/>
                    </a:lnTo>
                    <a:lnTo>
                      <a:pt x="5616" y="103"/>
                    </a:lnTo>
                    <a:close/>
                    <a:moveTo>
                      <a:pt x="5623" y="87"/>
                    </a:moveTo>
                    <a:lnTo>
                      <a:pt x="5625" y="83"/>
                    </a:lnTo>
                    <a:lnTo>
                      <a:pt x="5623" y="82"/>
                    </a:lnTo>
                    <a:lnTo>
                      <a:pt x="5621" y="86"/>
                    </a:lnTo>
                    <a:lnTo>
                      <a:pt x="5623" y="87"/>
                    </a:lnTo>
                    <a:close/>
                    <a:moveTo>
                      <a:pt x="5630" y="71"/>
                    </a:moveTo>
                    <a:lnTo>
                      <a:pt x="5632" y="67"/>
                    </a:lnTo>
                    <a:lnTo>
                      <a:pt x="5630" y="65"/>
                    </a:lnTo>
                    <a:lnTo>
                      <a:pt x="5628" y="69"/>
                    </a:lnTo>
                    <a:lnTo>
                      <a:pt x="5630" y="71"/>
                    </a:lnTo>
                    <a:close/>
                    <a:moveTo>
                      <a:pt x="5637" y="54"/>
                    </a:moveTo>
                    <a:lnTo>
                      <a:pt x="5639" y="50"/>
                    </a:lnTo>
                    <a:lnTo>
                      <a:pt x="5636" y="49"/>
                    </a:lnTo>
                    <a:lnTo>
                      <a:pt x="5635" y="53"/>
                    </a:lnTo>
                    <a:lnTo>
                      <a:pt x="5637" y="54"/>
                    </a:lnTo>
                    <a:close/>
                    <a:moveTo>
                      <a:pt x="5644" y="38"/>
                    </a:moveTo>
                    <a:lnTo>
                      <a:pt x="5646" y="34"/>
                    </a:lnTo>
                    <a:lnTo>
                      <a:pt x="5643" y="33"/>
                    </a:lnTo>
                    <a:lnTo>
                      <a:pt x="5641" y="36"/>
                    </a:lnTo>
                    <a:lnTo>
                      <a:pt x="5644" y="38"/>
                    </a:lnTo>
                    <a:close/>
                    <a:moveTo>
                      <a:pt x="5651" y="21"/>
                    </a:moveTo>
                    <a:lnTo>
                      <a:pt x="5653" y="17"/>
                    </a:lnTo>
                    <a:lnTo>
                      <a:pt x="5650" y="16"/>
                    </a:lnTo>
                    <a:lnTo>
                      <a:pt x="5648" y="20"/>
                    </a:lnTo>
                    <a:lnTo>
                      <a:pt x="5651" y="21"/>
                    </a:lnTo>
                    <a:close/>
                    <a:moveTo>
                      <a:pt x="5658" y="5"/>
                    </a:moveTo>
                    <a:lnTo>
                      <a:pt x="5660" y="1"/>
                    </a:lnTo>
                    <a:lnTo>
                      <a:pt x="5657" y="0"/>
                    </a:lnTo>
                    <a:lnTo>
                      <a:pt x="5655" y="4"/>
                    </a:lnTo>
                    <a:lnTo>
                      <a:pt x="5658" y="5"/>
                    </a:lnTo>
                    <a:close/>
                    <a:moveTo>
                      <a:pt x="0" y="1256"/>
                    </a:moveTo>
                    <a:lnTo>
                      <a:pt x="4" y="1259"/>
                    </a:lnTo>
                    <a:lnTo>
                      <a:pt x="6" y="1257"/>
                    </a:lnTo>
                    <a:lnTo>
                      <a:pt x="2" y="1254"/>
                    </a:lnTo>
                    <a:lnTo>
                      <a:pt x="0" y="1256"/>
                    </a:lnTo>
                    <a:close/>
                  </a:path>
                </a:pathLst>
              </a:custGeom>
              <a:solidFill>
                <a:srgbClr val="0072BD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grpSp>
            <p:nvGrpSpPr>
              <p:cNvPr id="544" name="Group 543">
                <a:extLst>
                  <a:ext uri="{FF2B5EF4-FFF2-40B4-BE49-F238E27FC236}">
                    <a16:creationId xmlns:a16="http://schemas.microsoft.com/office/drawing/2014/main" id="{66B5B7DA-7E26-5E92-F322-ACFD97C01D4B}"/>
                  </a:ext>
                </a:extLst>
              </p:cNvPr>
              <p:cNvGrpSpPr/>
              <p:nvPr/>
            </p:nvGrpSpPr>
            <p:grpSpPr>
              <a:xfrm>
                <a:off x="34528724" y="5638017"/>
                <a:ext cx="8840209" cy="2501967"/>
                <a:chOff x="34528724" y="5638017"/>
                <a:chExt cx="8840209" cy="2501967"/>
              </a:xfrm>
            </p:grpSpPr>
            <p:sp>
              <p:nvSpPr>
                <p:cNvPr id="733" name="Oval 42">
                  <a:extLst>
                    <a:ext uri="{FF2B5EF4-FFF2-40B4-BE49-F238E27FC236}">
                      <a16:creationId xmlns:a16="http://schemas.microsoft.com/office/drawing/2014/main" id="{82647BE7-1DFE-6089-7779-A87E466366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4528724" y="6027398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4" name="Oval 43">
                  <a:extLst>
                    <a:ext uri="{FF2B5EF4-FFF2-40B4-BE49-F238E27FC236}">
                      <a16:creationId xmlns:a16="http://schemas.microsoft.com/office/drawing/2014/main" id="{28BF93BD-4D9F-0DBF-C821-BDD2C8A5DA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5001697" y="5638017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5" name="Oval 44">
                  <a:extLst>
                    <a:ext uri="{FF2B5EF4-FFF2-40B4-BE49-F238E27FC236}">
                      <a16:creationId xmlns:a16="http://schemas.microsoft.com/office/drawing/2014/main" id="{CABFF64F-70AB-0BFE-E48C-82F832BFA6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5461007" y="7282782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6" name="Oval 45">
                  <a:extLst>
                    <a:ext uri="{FF2B5EF4-FFF2-40B4-BE49-F238E27FC236}">
                      <a16:creationId xmlns:a16="http://schemas.microsoft.com/office/drawing/2014/main" id="{BF0648DC-DABB-864E-A377-80BB8418CB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5920319" y="6650060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7" name="Oval 46">
                  <a:extLst>
                    <a:ext uri="{FF2B5EF4-FFF2-40B4-BE49-F238E27FC236}">
                      <a16:creationId xmlns:a16="http://schemas.microsoft.com/office/drawing/2014/main" id="{52BADA99-3C7C-4A1B-E209-0B175FB38E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379629" y="5763922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8" name="Oval 47">
                  <a:extLst>
                    <a:ext uri="{FF2B5EF4-FFF2-40B4-BE49-F238E27FC236}">
                      <a16:creationId xmlns:a16="http://schemas.microsoft.com/office/drawing/2014/main" id="{DA8E3B29-29A1-BCFB-E7CD-7FF3A5DDD7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6837397" y="7915514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9" name="Oval 48">
                  <a:extLst>
                    <a:ext uri="{FF2B5EF4-FFF2-40B4-BE49-F238E27FC236}">
                      <a16:creationId xmlns:a16="http://schemas.microsoft.com/office/drawing/2014/main" id="{ED2289B2-313C-6EE8-9B49-749D2717C8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7296709" y="7751510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 dirty="0"/>
                </a:p>
              </p:txBody>
            </p:sp>
            <p:sp>
              <p:nvSpPr>
                <p:cNvPr id="740" name="Oval 49">
                  <a:extLst>
                    <a:ext uri="{FF2B5EF4-FFF2-40B4-BE49-F238E27FC236}">
                      <a16:creationId xmlns:a16="http://schemas.microsoft.com/office/drawing/2014/main" id="{3C325A9A-F6CF-C950-5781-09E4F55AA2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7756021" y="6777571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1" name="Oval 50">
                  <a:extLst>
                    <a:ext uri="{FF2B5EF4-FFF2-40B4-BE49-F238E27FC236}">
                      <a16:creationId xmlns:a16="http://schemas.microsoft.com/office/drawing/2014/main" id="{956F088E-3B38-224E-8304-3F26F2193C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8215329" y="6396646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2" name="Oval 51">
                  <a:extLst>
                    <a:ext uri="{FF2B5EF4-FFF2-40B4-BE49-F238E27FC236}">
                      <a16:creationId xmlns:a16="http://schemas.microsoft.com/office/drawing/2014/main" id="{2F5BDF50-1CBF-B25C-B111-4C6F9E7C13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8673095" y="7410297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3" name="Oval 52">
                  <a:extLst>
                    <a:ext uri="{FF2B5EF4-FFF2-40B4-BE49-F238E27FC236}">
                      <a16:creationId xmlns:a16="http://schemas.microsoft.com/office/drawing/2014/main" id="{BA0D0C01-9F61-36A3-0822-CCBE545580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9132407" y="7156885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4" name="Oval 53">
                  <a:extLst>
                    <a:ext uri="{FF2B5EF4-FFF2-40B4-BE49-F238E27FC236}">
                      <a16:creationId xmlns:a16="http://schemas.microsoft.com/office/drawing/2014/main" id="{3CB58DC2-38A3-ED92-3783-38E48A19CB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39591717" y="7029374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5" name="Oval 54">
                  <a:extLst>
                    <a:ext uri="{FF2B5EF4-FFF2-40B4-BE49-F238E27FC236}">
                      <a16:creationId xmlns:a16="http://schemas.microsoft.com/office/drawing/2014/main" id="{368916FF-F616-B752-1254-5D68736B7A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0049487" y="6524161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6" name="Oval 55">
                  <a:extLst>
                    <a:ext uri="{FF2B5EF4-FFF2-40B4-BE49-F238E27FC236}">
                      <a16:creationId xmlns:a16="http://schemas.microsoft.com/office/drawing/2014/main" id="{5660A591-C9E3-BD9C-12D8-05137DA259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0508795" y="7536196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7" name="Oval 56">
                  <a:extLst>
                    <a:ext uri="{FF2B5EF4-FFF2-40B4-BE49-F238E27FC236}">
                      <a16:creationId xmlns:a16="http://schemas.microsoft.com/office/drawing/2014/main" id="{B823B319-22DA-8AD5-AD30-314BD55E1C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0968107" y="7662099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8" name="Oval 57">
                  <a:extLst>
                    <a:ext uri="{FF2B5EF4-FFF2-40B4-BE49-F238E27FC236}">
                      <a16:creationId xmlns:a16="http://schemas.microsoft.com/office/drawing/2014/main" id="{21C0FDF8-1126-5143-72C0-537FC9F65D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1427415" y="6270749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49" name="Oval 58">
                  <a:extLst>
                    <a:ext uri="{FF2B5EF4-FFF2-40B4-BE49-F238E27FC236}">
                      <a16:creationId xmlns:a16="http://schemas.microsoft.com/office/drawing/2014/main" id="{FA95CFFB-F530-20DB-9105-BBE59B6953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1885181" y="5891437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50" name="Oval 59">
                  <a:extLst>
                    <a:ext uri="{FF2B5EF4-FFF2-40B4-BE49-F238E27FC236}">
                      <a16:creationId xmlns:a16="http://schemas.microsoft.com/office/drawing/2014/main" id="{5DDDD9CA-28FE-F97F-7D88-85DEE5B1CF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2344489" y="6144849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51" name="Oval 60">
                  <a:extLst>
                    <a:ext uri="{FF2B5EF4-FFF2-40B4-BE49-F238E27FC236}">
                      <a16:creationId xmlns:a16="http://schemas.microsoft.com/office/drawing/2014/main" id="{45A0AE29-DC24-93EE-03FD-B95F1FB569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2803807" y="6903476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52" name="Oval 61">
                  <a:extLst>
                    <a:ext uri="{FF2B5EF4-FFF2-40B4-BE49-F238E27FC236}">
                      <a16:creationId xmlns:a16="http://schemas.microsoft.com/office/drawing/2014/main" id="{70739376-6ABC-E0F9-B527-1C240BB2D8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43242933" y="8013984"/>
                  <a:ext cx="126000" cy="126000"/>
                </a:xfrm>
                <a:prstGeom prst="ellipse">
                  <a:avLst/>
                </a:pr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</p:grpSp>
          <p:sp>
            <p:nvSpPr>
              <p:cNvPr id="545" name="Line 33">
                <a:extLst>
                  <a:ext uri="{FF2B5EF4-FFF2-40B4-BE49-F238E27FC236}">
                    <a16:creationId xmlns:a16="http://schemas.microsoft.com/office/drawing/2014/main" id="{806B162B-9227-1DD7-6A3B-9C5EE6D3A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06325" y="6882104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46" name="Line 33">
                <a:extLst>
                  <a:ext uri="{FF2B5EF4-FFF2-40B4-BE49-F238E27FC236}">
                    <a16:creationId xmlns:a16="http://schemas.microsoft.com/office/drawing/2014/main" id="{74B11101-4922-AA29-5197-5BD24134C0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2452" y="7380862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47" name="Line 33">
                <a:extLst>
                  <a:ext uri="{FF2B5EF4-FFF2-40B4-BE49-F238E27FC236}">
                    <a16:creationId xmlns:a16="http://schemas.microsoft.com/office/drawing/2014/main" id="{2C0DB16C-E668-D834-A69C-13B0FA24C5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2452" y="7882039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48" name="Line 32">
                <a:extLst>
                  <a:ext uri="{FF2B5EF4-FFF2-40B4-BE49-F238E27FC236}">
                    <a16:creationId xmlns:a16="http://schemas.microsoft.com/office/drawing/2014/main" id="{AE462083-283C-48C8-52F6-96BCB0EB9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7076" y="5616655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49" name="Line 33">
                <a:extLst>
                  <a:ext uri="{FF2B5EF4-FFF2-40B4-BE49-F238E27FC236}">
                    <a16:creationId xmlns:a16="http://schemas.microsoft.com/office/drawing/2014/main" id="{D5DFC24F-3C70-17C0-CB2C-6FDE04FB30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04013" y="5872489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0" name="Line 33">
                <a:extLst>
                  <a:ext uri="{FF2B5EF4-FFF2-40B4-BE49-F238E27FC236}">
                    <a16:creationId xmlns:a16="http://schemas.microsoft.com/office/drawing/2014/main" id="{D5143600-8A5E-D4B5-51CC-4D5F426292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090142" y="6371244"/>
                <a:ext cx="5220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1" name="Line 30">
                <a:extLst>
                  <a:ext uri="{FF2B5EF4-FFF2-40B4-BE49-F238E27FC236}">
                    <a16:creationId xmlns:a16="http://schemas.microsoft.com/office/drawing/2014/main" id="{933317B1-B944-076A-8A5A-A2996738E2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7640244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2" name="Line 31">
                <a:extLst>
                  <a:ext uri="{FF2B5EF4-FFF2-40B4-BE49-F238E27FC236}">
                    <a16:creationId xmlns:a16="http://schemas.microsoft.com/office/drawing/2014/main" id="{57AAF06E-9BDD-2667-6957-A06E434243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7135031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3" name="Line 32">
                <a:extLst>
                  <a:ext uri="{FF2B5EF4-FFF2-40B4-BE49-F238E27FC236}">
                    <a16:creationId xmlns:a16="http://schemas.microsoft.com/office/drawing/2014/main" id="{6A5D4938-EF16-0584-E513-519DB8A4F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6628205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4" name="Line 33">
                <a:extLst>
                  <a:ext uri="{FF2B5EF4-FFF2-40B4-BE49-F238E27FC236}">
                    <a16:creationId xmlns:a16="http://schemas.microsoft.com/office/drawing/2014/main" id="{E489C686-E0F1-AEF7-F1E0-60B8E6D322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6121378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5" name="Line 33">
                <a:extLst>
                  <a:ext uri="{FF2B5EF4-FFF2-40B4-BE49-F238E27FC236}">
                    <a16:creationId xmlns:a16="http://schemas.microsoft.com/office/drawing/2014/main" id="{FE51F08B-28DE-65C5-EF19-BDF7E313B2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6884039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6" name="Line 33">
                <a:extLst>
                  <a:ext uri="{FF2B5EF4-FFF2-40B4-BE49-F238E27FC236}">
                    <a16:creationId xmlns:a16="http://schemas.microsoft.com/office/drawing/2014/main" id="{3D1F1ADE-9677-6A61-DD3A-C0986C65C5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7382795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7" name="Line 33">
                <a:extLst>
                  <a:ext uri="{FF2B5EF4-FFF2-40B4-BE49-F238E27FC236}">
                    <a16:creationId xmlns:a16="http://schemas.microsoft.com/office/drawing/2014/main" id="{73476535-034C-CC62-C7EF-C6EE45C6F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7883972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8" name="Line 32">
                <a:extLst>
                  <a:ext uri="{FF2B5EF4-FFF2-40B4-BE49-F238E27FC236}">
                    <a16:creationId xmlns:a16="http://schemas.microsoft.com/office/drawing/2014/main" id="{C6FEA6A8-7B32-7157-E96A-346B3DA7D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5618587"/>
                <a:ext cx="9185306" cy="0"/>
              </a:xfrm>
              <a:prstGeom prst="line">
                <a:avLst/>
              </a:prstGeom>
              <a:noFill/>
              <a:ln w="1270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59" name="Line 33">
                <a:extLst>
                  <a:ext uri="{FF2B5EF4-FFF2-40B4-BE49-F238E27FC236}">
                    <a16:creationId xmlns:a16="http://schemas.microsoft.com/office/drawing/2014/main" id="{21C9EFB0-E930-8E8B-933C-9477F0232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5874422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60" name="Line 33">
                <a:extLst>
                  <a:ext uri="{FF2B5EF4-FFF2-40B4-BE49-F238E27FC236}">
                    <a16:creationId xmlns:a16="http://schemas.microsoft.com/office/drawing/2014/main" id="{1F5D5AD2-102D-695E-DB58-577E3B800A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4146740" y="6373177"/>
                <a:ext cx="9144715" cy="0"/>
              </a:xfrm>
              <a:prstGeom prst="line">
                <a:avLst/>
              </a:prstGeom>
              <a:noFill/>
              <a:ln w="12700" cap="flat">
                <a:solidFill>
                  <a:schemeClr val="bg1">
                    <a:lumMod val="65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600"/>
              </a:p>
            </p:txBody>
          </p:sp>
          <p:sp>
            <p:nvSpPr>
              <p:cNvPr id="561" name="TextBox 560">
                <a:extLst>
                  <a:ext uri="{FF2B5EF4-FFF2-40B4-BE49-F238E27FC236}">
                    <a16:creationId xmlns:a16="http://schemas.microsoft.com/office/drawing/2014/main" id="{1DD429CA-6DE3-F944-A48D-CD7976EB985C}"/>
                  </a:ext>
                </a:extLst>
              </p:cNvPr>
              <p:cNvSpPr txBox="1"/>
              <p:nvPr/>
            </p:nvSpPr>
            <p:spPr>
              <a:xfrm>
                <a:off x="34199657" y="7876026"/>
                <a:ext cx="1724855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Bid Category 1</a:t>
                </a:r>
                <a:endParaRPr lang="en-GB" sz="1200" dirty="0"/>
              </a:p>
            </p:txBody>
          </p:sp>
          <p:sp>
            <p:nvSpPr>
              <p:cNvPr id="562" name="TextBox 561">
                <a:extLst>
                  <a:ext uri="{FF2B5EF4-FFF2-40B4-BE49-F238E27FC236}">
                    <a16:creationId xmlns:a16="http://schemas.microsoft.com/office/drawing/2014/main" id="{367FC2A2-69CF-90F0-96FC-D0657B3A35E3}"/>
                  </a:ext>
                </a:extLst>
              </p:cNvPr>
              <p:cNvSpPr txBox="1"/>
              <p:nvPr/>
            </p:nvSpPr>
            <p:spPr>
              <a:xfrm>
                <a:off x="34199658" y="7603621"/>
                <a:ext cx="799641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BC 2</a:t>
                </a:r>
                <a:endParaRPr lang="en-GB" sz="1200" dirty="0"/>
              </a:p>
            </p:txBody>
          </p:sp>
          <p:sp>
            <p:nvSpPr>
              <p:cNvPr id="563" name="TextBox 562">
                <a:extLst>
                  <a:ext uri="{FF2B5EF4-FFF2-40B4-BE49-F238E27FC236}">
                    <a16:creationId xmlns:a16="http://schemas.microsoft.com/office/drawing/2014/main" id="{30944D82-4E3B-7058-7DB7-794856DF4D52}"/>
                  </a:ext>
                </a:extLst>
              </p:cNvPr>
              <p:cNvSpPr txBox="1"/>
              <p:nvPr/>
            </p:nvSpPr>
            <p:spPr>
              <a:xfrm>
                <a:off x="34199657" y="7349253"/>
                <a:ext cx="783404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</p:txBody>
          </p:sp>
          <p:sp>
            <p:nvSpPr>
              <p:cNvPr id="564" name="Left Brace 563">
                <a:extLst>
                  <a:ext uri="{FF2B5EF4-FFF2-40B4-BE49-F238E27FC236}">
                    <a16:creationId xmlns:a16="http://schemas.microsoft.com/office/drawing/2014/main" id="{3143E3E2-CA49-9AC8-2351-3F43E0B2EA48}"/>
                  </a:ext>
                </a:extLst>
              </p:cNvPr>
              <p:cNvSpPr/>
              <p:nvPr/>
            </p:nvSpPr>
            <p:spPr>
              <a:xfrm rot="16200000" flipV="1">
                <a:off x="36854439" y="8649456"/>
                <a:ext cx="112676" cy="155869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65" name="Left Brace 564">
                <a:extLst>
                  <a:ext uri="{FF2B5EF4-FFF2-40B4-BE49-F238E27FC236}">
                    <a16:creationId xmlns:a16="http://schemas.microsoft.com/office/drawing/2014/main" id="{1EA8A1B9-448C-AA51-0E38-79F77846875A}"/>
                  </a:ext>
                </a:extLst>
              </p:cNvPr>
              <p:cNvSpPr/>
              <p:nvPr/>
            </p:nvSpPr>
            <p:spPr>
              <a:xfrm rot="16200000" flipV="1">
                <a:off x="37294005" y="8653391"/>
                <a:ext cx="112676" cy="155869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66" name="TextBox 565">
                <a:extLst>
                  <a:ext uri="{FF2B5EF4-FFF2-40B4-BE49-F238E27FC236}">
                    <a16:creationId xmlns:a16="http://schemas.microsoft.com/office/drawing/2014/main" id="{2EF1824F-8771-BF31-31E2-F3EA5AFB3EE2}"/>
                  </a:ext>
                </a:extLst>
              </p:cNvPr>
              <p:cNvSpPr txBox="1"/>
              <p:nvPr/>
            </p:nvSpPr>
            <p:spPr>
              <a:xfrm>
                <a:off x="34199658" y="5593246"/>
                <a:ext cx="860779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BC 10</a:t>
                </a:r>
                <a:endParaRPr lang="en-GB" sz="1200" dirty="0"/>
              </a:p>
            </p:txBody>
          </p: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id="{EC60A11E-886B-A247-9927-3458952650EF}"/>
                  </a:ext>
                </a:extLst>
              </p:cNvPr>
              <p:cNvGrpSpPr/>
              <p:nvPr/>
            </p:nvGrpSpPr>
            <p:grpSpPr>
              <a:xfrm>
                <a:off x="33960957" y="8321791"/>
                <a:ext cx="9354393" cy="680181"/>
                <a:chOff x="1249259" y="1311216"/>
                <a:chExt cx="4440725" cy="355726"/>
              </a:xfrm>
            </p:grpSpPr>
            <p:sp>
              <p:nvSpPr>
                <p:cNvPr id="605" name="Line 60423">
                  <a:extLst>
                    <a:ext uri="{FF2B5EF4-FFF2-40B4-BE49-F238E27FC236}">
                      <a16:creationId xmlns:a16="http://schemas.microsoft.com/office/drawing/2014/main" id="{67C8003C-BAB2-C0D5-EBD5-26B2C5D27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38264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06" name="Line 60424">
                  <a:extLst>
                    <a:ext uri="{FF2B5EF4-FFF2-40B4-BE49-F238E27FC236}">
                      <a16:creationId xmlns:a16="http://schemas.microsoft.com/office/drawing/2014/main" id="{E8D29A52-397D-C5C6-6108-F177758705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0191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07" name="Line 60425">
                  <a:extLst>
                    <a:ext uri="{FF2B5EF4-FFF2-40B4-BE49-F238E27FC236}">
                      <a16:creationId xmlns:a16="http://schemas.microsoft.com/office/drawing/2014/main" id="{B678A75A-D9A5-B3D4-50F6-ACA5797E4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4559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08" name="Line 60426">
                  <a:extLst>
                    <a:ext uri="{FF2B5EF4-FFF2-40B4-BE49-F238E27FC236}">
                      <a16:creationId xmlns:a16="http://schemas.microsoft.com/office/drawing/2014/main" id="{7416C061-42FC-7C60-625F-1BBD2026F5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8927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09" name="Line 60427">
                  <a:extLst>
                    <a:ext uri="{FF2B5EF4-FFF2-40B4-BE49-F238E27FC236}">
                      <a16:creationId xmlns:a16="http://schemas.microsoft.com/office/drawing/2014/main" id="{D4998A76-6F05-1ECE-6926-BD5461CEB5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49697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0" name="Line 60428">
                  <a:extLst>
                    <a:ext uri="{FF2B5EF4-FFF2-40B4-BE49-F238E27FC236}">
                      <a16:creationId xmlns:a16="http://schemas.microsoft.com/office/drawing/2014/main" id="{A1CD07D4-136B-B82D-433A-3B8C95ACC1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7919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1" name="Line 60429">
                  <a:extLst>
                    <a:ext uri="{FF2B5EF4-FFF2-40B4-BE49-F238E27FC236}">
                      <a16:creationId xmlns:a16="http://schemas.microsoft.com/office/drawing/2014/main" id="{82331493-E018-1710-3197-D198B05266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59332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2" name="Line 60430">
                  <a:extLst>
                    <a:ext uri="{FF2B5EF4-FFF2-40B4-BE49-F238E27FC236}">
                      <a16:creationId xmlns:a16="http://schemas.microsoft.com/office/drawing/2014/main" id="{260AE143-9534-C374-98B5-6A50F038AF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3186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3" name="Line 60431">
                  <a:extLst>
                    <a:ext uri="{FF2B5EF4-FFF2-40B4-BE49-F238E27FC236}">
                      <a16:creationId xmlns:a16="http://schemas.microsoft.com/office/drawing/2014/main" id="{B57EA045-F82E-592F-698E-ED3DD03B46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5113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4" name="Line 60432">
                  <a:extLst>
                    <a:ext uri="{FF2B5EF4-FFF2-40B4-BE49-F238E27FC236}">
                      <a16:creationId xmlns:a16="http://schemas.microsoft.com/office/drawing/2014/main" id="{B881DBF2-69A0-F907-70B2-142BB8AF66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7297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5" name="Line 60433">
                  <a:extLst>
                    <a:ext uri="{FF2B5EF4-FFF2-40B4-BE49-F238E27FC236}">
                      <a16:creationId xmlns:a16="http://schemas.microsoft.com/office/drawing/2014/main" id="{87188D12-A828-8795-E69D-D29440D445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3848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6" name="Line 60434">
                  <a:extLst>
                    <a:ext uri="{FF2B5EF4-FFF2-40B4-BE49-F238E27FC236}">
                      <a16:creationId xmlns:a16="http://schemas.microsoft.com/office/drawing/2014/main" id="{BB7821B7-6910-C9F1-90A9-462D83D59A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3848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7" name="Line 60435">
                  <a:extLst>
                    <a:ext uri="{FF2B5EF4-FFF2-40B4-BE49-F238E27FC236}">
                      <a16:creationId xmlns:a16="http://schemas.microsoft.com/office/drawing/2014/main" id="{99EFA841-2EBA-55B6-AC75-A4D729F81A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81080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8" name="Line 60436">
                  <a:extLst>
                    <a:ext uri="{FF2B5EF4-FFF2-40B4-BE49-F238E27FC236}">
                      <a16:creationId xmlns:a16="http://schemas.microsoft.com/office/drawing/2014/main" id="{88CBB694-9979-F644-8EFE-ABD859BB2A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9135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19" name="Line 60437">
                  <a:extLst>
                    <a:ext uri="{FF2B5EF4-FFF2-40B4-BE49-F238E27FC236}">
                      <a16:creationId xmlns:a16="http://schemas.microsoft.com/office/drawing/2014/main" id="{4BD62DE1-E941-CEF0-9207-F673C38FD1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4145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0" name="Line 60438">
                  <a:extLst>
                    <a:ext uri="{FF2B5EF4-FFF2-40B4-BE49-F238E27FC236}">
                      <a16:creationId xmlns:a16="http://schemas.microsoft.com/office/drawing/2014/main" id="{54E461D6-3A84-3408-707F-0756E0AF5E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97100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1" name="Line 60439">
                  <a:extLst>
                    <a:ext uri="{FF2B5EF4-FFF2-40B4-BE49-F238E27FC236}">
                      <a16:creationId xmlns:a16="http://schemas.microsoft.com/office/drawing/2014/main" id="{F09DE1F4-FB41-F3EE-F278-07E452888D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06092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2" name="Line 60440">
                  <a:extLst>
                    <a:ext uri="{FF2B5EF4-FFF2-40B4-BE49-F238E27FC236}">
                      <a16:creationId xmlns:a16="http://schemas.microsoft.com/office/drawing/2014/main" id="{D65A0ED6-4487-118A-7943-2D854C63E0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06221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3" name="Line 60441">
                  <a:extLst>
                    <a:ext uri="{FF2B5EF4-FFF2-40B4-BE49-F238E27FC236}">
                      <a16:creationId xmlns:a16="http://schemas.microsoft.com/office/drawing/2014/main" id="{9C3BF88A-113C-4D76-9D89-A378E27566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09175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4" name="Line 60442">
                  <a:extLst>
                    <a:ext uri="{FF2B5EF4-FFF2-40B4-BE49-F238E27FC236}">
                      <a16:creationId xmlns:a16="http://schemas.microsoft.com/office/drawing/2014/main" id="{1B994557-3395-F59C-74CA-77980C8122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0717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5" name="Line 60443">
                  <a:extLst>
                    <a:ext uri="{FF2B5EF4-FFF2-40B4-BE49-F238E27FC236}">
                      <a16:creationId xmlns:a16="http://schemas.microsoft.com/office/drawing/2014/main" id="{3B428BE0-E4EB-30AB-70DF-7185A8F315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649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6" name="Line 60444">
                  <a:extLst>
                    <a:ext uri="{FF2B5EF4-FFF2-40B4-BE49-F238E27FC236}">
                      <a16:creationId xmlns:a16="http://schemas.microsoft.com/office/drawing/2014/main" id="{12B6B7E7-DDB5-360E-8638-E01E6BF79D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778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7" name="Line 60445">
                  <a:extLst>
                    <a:ext uri="{FF2B5EF4-FFF2-40B4-BE49-F238E27FC236}">
                      <a16:creationId xmlns:a16="http://schemas.microsoft.com/office/drawing/2014/main" id="{CC6A82A1-31A3-E908-B80E-04AE224731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945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8" name="Line 60446">
                  <a:extLst>
                    <a:ext uri="{FF2B5EF4-FFF2-40B4-BE49-F238E27FC236}">
                      <a16:creationId xmlns:a16="http://schemas.microsoft.com/office/drawing/2014/main" id="{BCB6E900-BEDD-FDB5-71F8-6AC62B1A47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0095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29" name="Line 60447">
                  <a:extLst>
                    <a:ext uri="{FF2B5EF4-FFF2-40B4-BE49-F238E27FC236}">
                      <a16:creationId xmlns:a16="http://schemas.microsoft.com/office/drawing/2014/main" id="{4F195035-42EE-6EB7-6AB0-2E238ECEAA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7674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0" name="Line 60448">
                  <a:extLst>
                    <a:ext uri="{FF2B5EF4-FFF2-40B4-BE49-F238E27FC236}">
                      <a16:creationId xmlns:a16="http://schemas.microsoft.com/office/drawing/2014/main" id="{172E6241-B9DF-D358-AB72-284528DDE5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947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1" name="Line 60449">
                  <a:extLst>
                    <a:ext uri="{FF2B5EF4-FFF2-40B4-BE49-F238E27FC236}">
                      <a16:creationId xmlns:a16="http://schemas.microsoft.com/office/drawing/2014/main" id="{4AB02C96-6E32-1F01-8C3D-508157897C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152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2" name="Line 60450">
                  <a:extLst>
                    <a:ext uri="{FF2B5EF4-FFF2-40B4-BE49-F238E27FC236}">
                      <a16:creationId xmlns:a16="http://schemas.microsoft.com/office/drawing/2014/main" id="{6CF41FEC-775B-604D-EDF4-151E1D27E2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3969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3" name="Line 60451">
                  <a:extLst>
                    <a:ext uri="{FF2B5EF4-FFF2-40B4-BE49-F238E27FC236}">
                      <a16:creationId xmlns:a16="http://schemas.microsoft.com/office/drawing/2014/main" id="{4F6800DC-C281-6029-0ABE-6D2351AEA3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7349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4" name="Line 60452">
                  <a:extLst>
                    <a:ext uri="{FF2B5EF4-FFF2-40B4-BE49-F238E27FC236}">
                      <a16:creationId xmlns:a16="http://schemas.microsoft.com/office/drawing/2014/main" id="{0FD7E47A-71D7-25C0-79FE-3D00D51775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38208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5" name="Line 60453">
                  <a:extLst>
                    <a:ext uri="{FF2B5EF4-FFF2-40B4-BE49-F238E27FC236}">
                      <a16:creationId xmlns:a16="http://schemas.microsoft.com/office/drawing/2014/main" id="{D52D40C2-F2F3-2D97-3F9D-2F51C70741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0046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6" name="Line 60454">
                  <a:extLst>
                    <a:ext uri="{FF2B5EF4-FFF2-40B4-BE49-F238E27FC236}">
                      <a16:creationId xmlns:a16="http://schemas.microsoft.com/office/drawing/2014/main" id="{D2D376CE-A88D-A7D2-FADB-82CED12112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3772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7" name="Line 60455">
                  <a:extLst>
                    <a:ext uri="{FF2B5EF4-FFF2-40B4-BE49-F238E27FC236}">
                      <a16:creationId xmlns:a16="http://schemas.microsoft.com/office/drawing/2014/main" id="{5FFE623F-7164-8EDB-3683-401183C1E5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25960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8" name="Line 60456">
                  <a:extLst>
                    <a:ext uri="{FF2B5EF4-FFF2-40B4-BE49-F238E27FC236}">
                      <a16:creationId xmlns:a16="http://schemas.microsoft.com/office/drawing/2014/main" id="{ED3E4299-963D-CA56-EF85-12318F6CCF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3238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39" name="Line 60457">
                  <a:extLst>
                    <a:ext uri="{FF2B5EF4-FFF2-40B4-BE49-F238E27FC236}">
                      <a16:creationId xmlns:a16="http://schemas.microsoft.com/office/drawing/2014/main" id="{FF04141F-41DF-4867-CF78-F1ECBF63B2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1074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0" name="Line 60458">
                  <a:extLst>
                    <a:ext uri="{FF2B5EF4-FFF2-40B4-BE49-F238E27FC236}">
                      <a16:creationId xmlns:a16="http://schemas.microsoft.com/office/drawing/2014/main" id="{C4D78074-858F-BA5D-D1CA-981C0AC043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69938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1" name="Line 60459">
                  <a:extLst>
                    <a:ext uri="{FF2B5EF4-FFF2-40B4-BE49-F238E27FC236}">
                      <a16:creationId xmlns:a16="http://schemas.microsoft.com/office/drawing/2014/main" id="{0F28F1B0-C3B0-369A-B628-244C355A09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0452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2" name="Line 60460">
                  <a:extLst>
                    <a:ext uri="{FF2B5EF4-FFF2-40B4-BE49-F238E27FC236}">
                      <a16:creationId xmlns:a16="http://schemas.microsoft.com/office/drawing/2014/main" id="{0A9FE2AA-B508-6DE3-406D-1EAB5782E0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2122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3" name="Line 60461">
                  <a:extLst>
                    <a:ext uri="{FF2B5EF4-FFF2-40B4-BE49-F238E27FC236}">
                      <a16:creationId xmlns:a16="http://schemas.microsoft.com/office/drawing/2014/main" id="{E4F9CC56-0724-13F3-1262-70AC76F008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59019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4" name="Line 60462">
                  <a:extLst>
                    <a:ext uri="{FF2B5EF4-FFF2-40B4-BE49-F238E27FC236}">
                      <a16:creationId xmlns:a16="http://schemas.microsoft.com/office/drawing/2014/main" id="{5D74C2F3-2C15-B364-716D-DED341AEB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5976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5" name="Line 60463">
                  <a:extLst>
                    <a:ext uri="{FF2B5EF4-FFF2-40B4-BE49-F238E27FC236}">
                      <a16:creationId xmlns:a16="http://schemas.microsoft.com/office/drawing/2014/main" id="{CAE16AC6-BC84-10F6-D704-E8E45AB563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81600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6" name="Line 60464">
                  <a:extLst>
                    <a:ext uri="{FF2B5EF4-FFF2-40B4-BE49-F238E27FC236}">
                      <a16:creationId xmlns:a16="http://schemas.microsoft.com/office/drawing/2014/main" id="{8799D26E-CFA8-5768-2406-C93D85A0F3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2399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7" name="Line 60466">
                  <a:extLst>
                    <a:ext uri="{FF2B5EF4-FFF2-40B4-BE49-F238E27FC236}">
                      <a16:creationId xmlns:a16="http://schemas.microsoft.com/office/drawing/2014/main" id="{CE091466-6E53-D701-2623-F6F858653F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4711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8" name="Line 60467">
                  <a:extLst>
                    <a:ext uri="{FF2B5EF4-FFF2-40B4-BE49-F238E27FC236}">
                      <a16:creationId xmlns:a16="http://schemas.microsoft.com/office/drawing/2014/main" id="{9E158906-B61D-DF77-879B-1313927741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5482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49" name="Line 60468">
                  <a:extLst>
                    <a:ext uri="{FF2B5EF4-FFF2-40B4-BE49-F238E27FC236}">
                      <a16:creationId xmlns:a16="http://schemas.microsoft.com/office/drawing/2014/main" id="{19D61E0C-FA01-4F29-CC68-4643975ECD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90492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0" name="Line 60469">
                  <a:extLst>
                    <a:ext uri="{FF2B5EF4-FFF2-40B4-BE49-F238E27FC236}">
                      <a16:creationId xmlns:a16="http://schemas.microsoft.com/office/drawing/2014/main" id="{E60EF34D-DAF0-8DB9-C93B-CF34E99B11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92547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1" name="Line 60470">
                  <a:extLst>
                    <a:ext uri="{FF2B5EF4-FFF2-40B4-BE49-F238E27FC236}">
                      <a16:creationId xmlns:a16="http://schemas.microsoft.com/office/drawing/2014/main" id="{E7490DB6-3BB7-9F31-6BFF-CF1BC6D2E3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99613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2" name="Line 60471">
                  <a:extLst>
                    <a:ext uri="{FF2B5EF4-FFF2-40B4-BE49-F238E27FC236}">
                      <a16:creationId xmlns:a16="http://schemas.microsoft.com/office/drawing/2014/main" id="{43D9089F-F476-FE61-7951-561DB7C12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10917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3" name="Line 60472">
                  <a:extLst>
                    <a:ext uri="{FF2B5EF4-FFF2-40B4-BE49-F238E27FC236}">
                      <a16:creationId xmlns:a16="http://schemas.microsoft.com/office/drawing/2014/main" id="{DA83B00B-2A85-D970-976A-D49C7BAB39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14000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4" name="Line 60473">
                  <a:extLst>
                    <a:ext uri="{FF2B5EF4-FFF2-40B4-BE49-F238E27FC236}">
                      <a16:creationId xmlns:a16="http://schemas.microsoft.com/office/drawing/2014/main" id="{60519260-EB23-8A33-9AB5-EB0F3F0223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5819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5" name="Line 60474">
                  <a:extLst>
                    <a:ext uri="{FF2B5EF4-FFF2-40B4-BE49-F238E27FC236}">
                      <a16:creationId xmlns:a16="http://schemas.microsoft.com/office/drawing/2014/main" id="{5687496F-3677-E604-E46D-180BD89B7D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7874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6" name="Line 60475">
                  <a:extLst>
                    <a:ext uri="{FF2B5EF4-FFF2-40B4-BE49-F238E27FC236}">
                      <a16:creationId xmlns:a16="http://schemas.microsoft.com/office/drawing/2014/main" id="{8F8A2297-5D77-638C-AFA8-A5DF0DE00F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1985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7" name="Line 60476">
                  <a:extLst>
                    <a:ext uri="{FF2B5EF4-FFF2-40B4-BE49-F238E27FC236}">
                      <a16:creationId xmlns:a16="http://schemas.microsoft.com/office/drawing/2014/main" id="{338DD1EB-D2AA-5FDB-10FE-29849C44D0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40849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8" name="Line 60477">
                  <a:extLst>
                    <a:ext uri="{FF2B5EF4-FFF2-40B4-BE49-F238E27FC236}">
                      <a16:creationId xmlns:a16="http://schemas.microsoft.com/office/drawing/2014/main" id="{B5CE27D0-49B9-F370-CE4C-3B9199B812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51383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59" name="Line 60478">
                  <a:extLst>
                    <a:ext uri="{FF2B5EF4-FFF2-40B4-BE49-F238E27FC236}">
                      <a16:creationId xmlns:a16="http://schemas.microsoft.com/office/drawing/2014/main" id="{69C9DE17-C130-83F5-38C1-D2D69B7406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55751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0" name="Line 60479">
                  <a:extLst>
                    <a:ext uri="{FF2B5EF4-FFF2-40B4-BE49-F238E27FC236}">
                      <a16:creationId xmlns:a16="http://schemas.microsoft.com/office/drawing/2014/main" id="{19F3050F-3396-1CB4-A744-3E672FBC54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8597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1" name="Line 60480">
                  <a:extLst>
                    <a:ext uri="{FF2B5EF4-FFF2-40B4-BE49-F238E27FC236}">
                      <a16:creationId xmlns:a16="http://schemas.microsoft.com/office/drawing/2014/main" id="{296A1863-1CF6-3B1F-5C6F-01CD142A31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7826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2" name="Line 60481">
                  <a:extLst>
                    <a:ext uri="{FF2B5EF4-FFF2-40B4-BE49-F238E27FC236}">
                      <a16:creationId xmlns:a16="http://schemas.microsoft.com/office/drawing/2014/main" id="{E3A7CA46-F735-FC75-40E7-0212264A51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5791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3" name="Line 60482">
                  <a:extLst>
                    <a:ext uri="{FF2B5EF4-FFF2-40B4-BE49-F238E27FC236}">
                      <a16:creationId xmlns:a16="http://schemas.microsoft.com/office/drawing/2014/main" id="{DA3122EA-2C0F-8203-A570-41B745B6A8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8360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4" name="Line 60483">
                  <a:extLst>
                    <a:ext uri="{FF2B5EF4-FFF2-40B4-BE49-F238E27FC236}">
                      <a16:creationId xmlns:a16="http://schemas.microsoft.com/office/drawing/2014/main" id="{A6C58DE7-5762-1A8A-FC57-9EDE45EAF7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9902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5" name="Line 60484">
                  <a:extLst>
                    <a:ext uri="{FF2B5EF4-FFF2-40B4-BE49-F238E27FC236}">
                      <a16:creationId xmlns:a16="http://schemas.microsoft.com/office/drawing/2014/main" id="{1736906D-25D9-BB04-86BB-E095703A7B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1335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6" name="Line 60485">
                  <a:extLst>
                    <a:ext uri="{FF2B5EF4-FFF2-40B4-BE49-F238E27FC236}">
                      <a16:creationId xmlns:a16="http://schemas.microsoft.com/office/drawing/2014/main" id="{FFEBCC0C-D79E-622C-35DA-331B0D6735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0070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7" name="Line 60486">
                  <a:extLst>
                    <a:ext uri="{FF2B5EF4-FFF2-40B4-BE49-F238E27FC236}">
                      <a16:creationId xmlns:a16="http://schemas.microsoft.com/office/drawing/2014/main" id="{C264AC99-7913-5FB0-F83C-93A034197C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2511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8" name="Line 60487">
                  <a:extLst>
                    <a:ext uri="{FF2B5EF4-FFF2-40B4-BE49-F238E27FC236}">
                      <a16:creationId xmlns:a16="http://schemas.microsoft.com/office/drawing/2014/main" id="{E5B844EC-80D5-A45D-2996-70A66FEDD5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05080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69" name="Line 60488">
                  <a:extLst>
                    <a:ext uri="{FF2B5EF4-FFF2-40B4-BE49-F238E27FC236}">
                      <a16:creationId xmlns:a16="http://schemas.microsoft.com/office/drawing/2014/main" id="{EE7FF666-6E1B-9CAF-05E5-6A729B7F86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3944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0" name="Line 60489">
                  <a:extLst>
                    <a:ext uri="{FF2B5EF4-FFF2-40B4-BE49-F238E27FC236}">
                      <a16:creationId xmlns:a16="http://schemas.microsoft.com/office/drawing/2014/main" id="{01B8EA73-08F1-4949-6008-15B4C158D6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4478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1" name="Line 60490">
                  <a:extLst>
                    <a:ext uri="{FF2B5EF4-FFF2-40B4-BE49-F238E27FC236}">
                      <a16:creationId xmlns:a16="http://schemas.microsoft.com/office/drawing/2014/main" id="{10D9F2B4-F45C-DA8C-345D-946A4DA84C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6276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2" name="Line 60491">
                  <a:extLst>
                    <a:ext uri="{FF2B5EF4-FFF2-40B4-BE49-F238E27FC236}">
                      <a16:creationId xmlns:a16="http://schemas.microsoft.com/office/drawing/2014/main" id="{8AC63DC6-D3C4-0964-2E39-A752E67B31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176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3" name="Line 60492">
                  <a:extLst>
                    <a:ext uri="{FF2B5EF4-FFF2-40B4-BE49-F238E27FC236}">
                      <a16:creationId xmlns:a16="http://schemas.microsoft.com/office/drawing/2014/main" id="{FAB24693-7BF0-B80D-5323-64532EE68F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8846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4" name="Line 60493">
                  <a:extLst>
                    <a:ext uri="{FF2B5EF4-FFF2-40B4-BE49-F238E27FC236}">
                      <a16:creationId xmlns:a16="http://schemas.microsoft.com/office/drawing/2014/main" id="{C2008EBF-07C0-5AFB-C368-982D8DBDB8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0130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5" name="Line 60494">
                  <a:extLst>
                    <a:ext uri="{FF2B5EF4-FFF2-40B4-BE49-F238E27FC236}">
                      <a16:creationId xmlns:a16="http://schemas.microsoft.com/office/drawing/2014/main" id="{D41EA651-B0C1-87EC-0867-D92DA1F2D7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4755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6" name="Line 60495">
                  <a:extLst>
                    <a:ext uri="{FF2B5EF4-FFF2-40B4-BE49-F238E27FC236}">
                      <a16:creationId xmlns:a16="http://schemas.microsoft.com/office/drawing/2014/main" id="{15928622-27D1-EA56-1F1A-51A07AC2F1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36553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7" name="Line 60496">
                  <a:extLst>
                    <a:ext uri="{FF2B5EF4-FFF2-40B4-BE49-F238E27FC236}">
                      <a16:creationId xmlns:a16="http://schemas.microsoft.com/office/drawing/2014/main" id="{F391EF6C-3F0B-3429-1197-D621E7A480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4261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8" name="Line 60497">
                  <a:extLst>
                    <a:ext uri="{FF2B5EF4-FFF2-40B4-BE49-F238E27FC236}">
                      <a16:creationId xmlns:a16="http://schemas.microsoft.com/office/drawing/2014/main" id="{433EF03F-903B-25F1-B56A-0D6823BD75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49913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79" name="Line 60498">
                  <a:extLst>
                    <a:ext uri="{FF2B5EF4-FFF2-40B4-BE49-F238E27FC236}">
                      <a16:creationId xmlns:a16="http://schemas.microsoft.com/office/drawing/2014/main" id="{BF026CDC-B147-4902-EB8F-AA69A7374B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4153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0" name="Line 60499">
                  <a:extLst>
                    <a:ext uri="{FF2B5EF4-FFF2-40B4-BE49-F238E27FC236}">
                      <a16:creationId xmlns:a16="http://schemas.microsoft.com/office/drawing/2014/main" id="{5366FEF4-19E7-7359-2CC3-0247DED76E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4301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1" name="Line 60500">
                  <a:extLst>
                    <a:ext uri="{FF2B5EF4-FFF2-40B4-BE49-F238E27FC236}">
                      <a16:creationId xmlns:a16="http://schemas.microsoft.com/office/drawing/2014/main" id="{53F4862B-E64B-3AE9-77D5-4C54F2DAFC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7127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2" name="Line 60501">
                  <a:extLst>
                    <a:ext uri="{FF2B5EF4-FFF2-40B4-BE49-F238E27FC236}">
                      <a16:creationId xmlns:a16="http://schemas.microsoft.com/office/drawing/2014/main" id="{51F82400-4684-211B-665E-D956378795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7127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3" name="Line 60502">
                  <a:extLst>
                    <a:ext uri="{FF2B5EF4-FFF2-40B4-BE49-F238E27FC236}">
                      <a16:creationId xmlns:a16="http://schemas.microsoft.com/office/drawing/2014/main" id="{35900E08-DB40-6693-F7D3-07BAEEF4E0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5843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4" name="Line 60503">
                  <a:extLst>
                    <a:ext uri="{FF2B5EF4-FFF2-40B4-BE49-F238E27FC236}">
                      <a16:creationId xmlns:a16="http://schemas.microsoft.com/office/drawing/2014/main" id="{25DCE441-9A1A-8AE8-E40F-3E24A2433D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82841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5" name="Line 60504">
                  <a:extLst>
                    <a:ext uri="{FF2B5EF4-FFF2-40B4-BE49-F238E27FC236}">
                      <a16:creationId xmlns:a16="http://schemas.microsoft.com/office/drawing/2014/main" id="{2A189D12-5D28-C9FF-F11E-35DDF0421D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2543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6" name="Line 60505">
                  <a:extLst>
                    <a:ext uri="{FF2B5EF4-FFF2-40B4-BE49-F238E27FC236}">
                      <a16:creationId xmlns:a16="http://schemas.microsoft.com/office/drawing/2014/main" id="{74FF0DEA-19AB-96A1-6AA5-B5E7570754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049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7" name="Line 60506">
                  <a:extLst>
                    <a:ext uri="{FF2B5EF4-FFF2-40B4-BE49-F238E27FC236}">
                      <a16:creationId xmlns:a16="http://schemas.microsoft.com/office/drawing/2014/main" id="{B587C8E7-B22F-3270-A930-5C1090375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2049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8" name="Line 60507">
                  <a:extLst>
                    <a:ext uri="{FF2B5EF4-FFF2-40B4-BE49-F238E27FC236}">
                      <a16:creationId xmlns:a16="http://schemas.microsoft.com/office/drawing/2014/main" id="{BD2069FE-7007-F6CC-DC1B-D5D4E37378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5646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89" name="Line 60508">
                  <a:extLst>
                    <a:ext uri="{FF2B5EF4-FFF2-40B4-BE49-F238E27FC236}">
                      <a16:creationId xmlns:a16="http://schemas.microsoft.com/office/drawing/2014/main" id="{326A4005-4CE7-74D8-21E5-1D232C8702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7701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0" name="Line 60509">
                  <a:extLst>
                    <a:ext uri="{FF2B5EF4-FFF2-40B4-BE49-F238E27FC236}">
                      <a16:creationId xmlns:a16="http://schemas.microsoft.com/office/drawing/2014/main" id="{04EE88B9-80CB-06C1-E177-D87CAF519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99757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1" name="Line 60510">
                  <a:extLst>
                    <a:ext uri="{FF2B5EF4-FFF2-40B4-BE49-F238E27FC236}">
                      <a16:creationId xmlns:a16="http://schemas.microsoft.com/office/drawing/2014/main" id="{CAC890E6-3F64-8D75-E145-D92AED8B25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0399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2" name="Line 60511">
                  <a:extLst>
                    <a:ext uri="{FF2B5EF4-FFF2-40B4-BE49-F238E27FC236}">
                      <a16:creationId xmlns:a16="http://schemas.microsoft.com/office/drawing/2014/main" id="{AF1A1E0A-4CEC-1B38-0B32-CA9D7971F3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694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3" name="Line 60512">
                  <a:extLst>
                    <a:ext uri="{FF2B5EF4-FFF2-40B4-BE49-F238E27FC236}">
                      <a16:creationId xmlns:a16="http://schemas.microsoft.com/office/drawing/2014/main" id="{39CE4B32-DA44-CBDC-A2E8-FB7F8E46BB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7236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4" name="Line 60513">
                  <a:extLst>
                    <a:ext uri="{FF2B5EF4-FFF2-40B4-BE49-F238E27FC236}">
                      <a16:creationId xmlns:a16="http://schemas.microsoft.com/office/drawing/2014/main" id="{D4AA38FA-8DE2-5D15-EAF9-1E835732F1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16040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5" name="Line 60514">
                  <a:extLst>
                    <a:ext uri="{FF2B5EF4-FFF2-40B4-BE49-F238E27FC236}">
                      <a16:creationId xmlns:a16="http://schemas.microsoft.com/office/drawing/2014/main" id="{FC1E2415-C6BA-2108-992B-FCA828F7E3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2374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6" name="Line 60515">
                  <a:extLst>
                    <a:ext uri="{FF2B5EF4-FFF2-40B4-BE49-F238E27FC236}">
                      <a16:creationId xmlns:a16="http://schemas.microsoft.com/office/drawing/2014/main" id="{23D12892-4D1F-0452-47B1-D999DC79FE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79989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7" name="Line 60516">
                  <a:extLst>
                    <a:ext uri="{FF2B5EF4-FFF2-40B4-BE49-F238E27FC236}">
                      <a16:creationId xmlns:a16="http://schemas.microsoft.com/office/drawing/2014/main" id="{4902D3DD-F3BB-FE49-0333-5C63837C3A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9733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8" name="Line 60517">
                  <a:extLst>
                    <a:ext uri="{FF2B5EF4-FFF2-40B4-BE49-F238E27FC236}">
                      <a16:creationId xmlns:a16="http://schemas.microsoft.com/office/drawing/2014/main" id="{34616F2A-8903-1449-8656-408AB4AFEA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3137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699" name="Line 60518">
                  <a:extLst>
                    <a:ext uri="{FF2B5EF4-FFF2-40B4-BE49-F238E27FC236}">
                      <a16:creationId xmlns:a16="http://schemas.microsoft.com/office/drawing/2014/main" id="{CE1DD8A0-B0DC-6882-6CD3-FDD4A6790B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4935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0" name="Line 60519">
                  <a:extLst>
                    <a:ext uri="{FF2B5EF4-FFF2-40B4-BE49-F238E27FC236}">
                      <a16:creationId xmlns:a16="http://schemas.microsoft.com/office/drawing/2014/main" id="{5146EEEC-70FF-C808-209C-BCAFF36B98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724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1" name="Line 60520">
                  <a:extLst>
                    <a:ext uri="{FF2B5EF4-FFF2-40B4-BE49-F238E27FC236}">
                      <a16:creationId xmlns:a16="http://schemas.microsoft.com/office/drawing/2014/main" id="{2C279B53-EE9B-9845-9CC6-60EA002682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2891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2" name="Line 60521">
                  <a:extLst>
                    <a:ext uri="{FF2B5EF4-FFF2-40B4-BE49-F238E27FC236}">
                      <a16:creationId xmlns:a16="http://schemas.microsoft.com/office/drawing/2014/main" id="{2920DA47-D60B-35CB-B865-52B960C7C9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0973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3" name="Line 60522">
                  <a:extLst>
                    <a:ext uri="{FF2B5EF4-FFF2-40B4-BE49-F238E27FC236}">
                      <a16:creationId xmlns:a16="http://schemas.microsoft.com/office/drawing/2014/main" id="{9F049926-2F9E-EDC7-49A2-E04760902F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3799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4" name="Line 60523">
                  <a:extLst>
                    <a:ext uri="{FF2B5EF4-FFF2-40B4-BE49-F238E27FC236}">
                      <a16:creationId xmlns:a16="http://schemas.microsoft.com/office/drawing/2014/main" id="{722108E5-18B6-93FF-B6C2-16205B16AB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521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5" name="Line 60524">
                  <a:extLst>
                    <a:ext uri="{FF2B5EF4-FFF2-40B4-BE49-F238E27FC236}">
                      <a16:creationId xmlns:a16="http://schemas.microsoft.com/office/drawing/2014/main" id="{DBBDC13C-5CF6-D76B-8DFB-E86E3CBA54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726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6" name="Line 60525">
                  <a:extLst>
                    <a:ext uri="{FF2B5EF4-FFF2-40B4-BE49-F238E27FC236}">
                      <a16:creationId xmlns:a16="http://schemas.microsoft.com/office/drawing/2014/main" id="{E5E4737B-AFE7-B3EA-5127-40269AF019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89382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7" name="Line 60526">
                  <a:extLst>
                    <a:ext uri="{FF2B5EF4-FFF2-40B4-BE49-F238E27FC236}">
                      <a16:creationId xmlns:a16="http://schemas.microsoft.com/office/drawing/2014/main" id="{B15B23EB-66CC-27E1-657F-A99B968440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1250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8" name="Line 60527">
                  <a:extLst>
                    <a:ext uri="{FF2B5EF4-FFF2-40B4-BE49-F238E27FC236}">
                      <a16:creationId xmlns:a16="http://schemas.microsoft.com/office/drawing/2014/main" id="{E9E0294E-4845-183C-9C2F-BB771F26FA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189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09" name="Line 60528">
                  <a:extLst>
                    <a:ext uri="{FF2B5EF4-FFF2-40B4-BE49-F238E27FC236}">
                      <a16:creationId xmlns:a16="http://schemas.microsoft.com/office/drawing/2014/main" id="{969D8D68-DE8F-CAE0-615A-EC5EB1E445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7673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0" name="Line 60529">
                  <a:extLst>
                    <a:ext uri="{FF2B5EF4-FFF2-40B4-BE49-F238E27FC236}">
                      <a16:creationId xmlns:a16="http://schemas.microsoft.com/office/drawing/2014/main" id="{86314FA1-5156-FD47-1251-5CDFA0EADC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2940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1" name="Line 60530">
                  <a:extLst>
                    <a:ext uri="{FF2B5EF4-FFF2-40B4-BE49-F238E27FC236}">
                      <a16:creationId xmlns:a16="http://schemas.microsoft.com/office/drawing/2014/main" id="{20575626-ABD2-E8DD-8870-DA4706EAA7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4096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2" name="Line 60531">
                  <a:extLst>
                    <a:ext uri="{FF2B5EF4-FFF2-40B4-BE49-F238E27FC236}">
                      <a16:creationId xmlns:a16="http://schemas.microsoft.com/office/drawing/2014/main" id="{899C77C8-55E6-CC86-FCD0-A45B94FB00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7436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3" name="Line 60532">
                  <a:extLst>
                    <a:ext uri="{FF2B5EF4-FFF2-40B4-BE49-F238E27FC236}">
                      <a16:creationId xmlns:a16="http://schemas.microsoft.com/office/drawing/2014/main" id="{0077D2F1-FF00-F687-BA24-09165D5CA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116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4" name="Line 60533">
                  <a:extLst>
                    <a:ext uri="{FF2B5EF4-FFF2-40B4-BE49-F238E27FC236}">
                      <a16:creationId xmlns:a16="http://schemas.microsoft.com/office/drawing/2014/main" id="{E0049AB3-05DE-09E7-9275-2BD9AA88E8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4887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5" name="Line 60534">
                  <a:extLst>
                    <a:ext uri="{FF2B5EF4-FFF2-40B4-BE49-F238E27FC236}">
                      <a16:creationId xmlns:a16="http://schemas.microsoft.com/office/drawing/2014/main" id="{1391C2C4-C7F8-06DD-7968-F48B1DFF94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8998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6" name="Line 60539">
                  <a:extLst>
                    <a:ext uri="{FF2B5EF4-FFF2-40B4-BE49-F238E27FC236}">
                      <a16:creationId xmlns:a16="http://schemas.microsoft.com/office/drawing/2014/main" id="{3DFAAE99-4294-9701-9210-1066DE9A1F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11575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7" name="Line 60502">
                  <a:extLst>
                    <a:ext uri="{FF2B5EF4-FFF2-40B4-BE49-F238E27FC236}">
                      <a16:creationId xmlns:a16="http://schemas.microsoft.com/office/drawing/2014/main" id="{41D91853-EA27-3618-09E1-53EA29A6E9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79828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8" name="Line 60503">
                  <a:extLst>
                    <a:ext uri="{FF2B5EF4-FFF2-40B4-BE49-F238E27FC236}">
                      <a16:creationId xmlns:a16="http://schemas.microsoft.com/office/drawing/2014/main" id="{2F432A3D-B19A-D397-F7A5-53EFCD22A2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0423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19" name="Line 60514">
                  <a:extLst>
                    <a:ext uri="{FF2B5EF4-FFF2-40B4-BE49-F238E27FC236}">
                      <a16:creationId xmlns:a16="http://schemas.microsoft.com/office/drawing/2014/main" id="{5BE62603-AA2B-B324-008F-63879107FA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74514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0" name="Line 60464">
                  <a:extLst>
                    <a:ext uri="{FF2B5EF4-FFF2-40B4-BE49-F238E27FC236}">
                      <a16:creationId xmlns:a16="http://schemas.microsoft.com/office/drawing/2014/main" id="{3D9EFAD5-EB0A-5F33-B679-D558D64FC6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4053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1" name="Line 60465">
                  <a:extLst>
                    <a:ext uri="{FF2B5EF4-FFF2-40B4-BE49-F238E27FC236}">
                      <a16:creationId xmlns:a16="http://schemas.microsoft.com/office/drawing/2014/main" id="{B1DE8131-1E2A-C842-D737-92F28E89D5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4631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2" name="Line 60466">
                  <a:extLst>
                    <a:ext uri="{FF2B5EF4-FFF2-40B4-BE49-F238E27FC236}">
                      <a16:creationId xmlns:a16="http://schemas.microsoft.com/office/drawing/2014/main" id="{EE5206DD-4EA5-C7D0-5EC8-E39151E959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6365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3" name="Line 60467">
                  <a:extLst>
                    <a:ext uri="{FF2B5EF4-FFF2-40B4-BE49-F238E27FC236}">
                      <a16:creationId xmlns:a16="http://schemas.microsoft.com/office/drawing/2014/main" id="{B6470AFD-2DA4-18D4-EBCF-9002DF53E5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7136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4" name="Line 60465">
                  <a:extLst>
                    <a:ext uri="{FF2B5EF4-FFF2-40B4-BE49-F238E27FC236}">
                      <a16:creationId xmlns:a16="http://schemas.microsoft.com/office/drawing/2014/main" id="{BD32DAA3-442D-7F4C-4404-C525E0E20B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2704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5" name="Line 60467">
                  <a:extLst>
                    <a:ext uri="{FF2B5EF4-FFF2-40B4-BE49-F238E27FC236}">
                      <a16:creationId xmlns:a16="http://schemas.microsoft.com/office/drawing/2014/main" id="{0FD0D716-668F-69FC-005F-660C55E876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45209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6" name="Line 60466">
                  <a:extLst>
                    <a:ext uri="{FF2B5EF4-FFF2-40B4-BE49-F238E27FC236}">
                      <a16:creationId xmlns:a16="http://schemas.microsoft.com/office/drawing/2014/main" id="{FF899694-BB28-B6B6-A8BB-82E2E5E30D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85376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7" name="Line 60467">
                  <a:extLst>
                    <a:ext uri="{FF2B5EF4-FFF2-40B4-BE49-F238E27FC236}">
                      <a16:creationId xmlns:a16="http://schemas.microsoft.com/office/drawing/2014/main" id="{FEFC244A-7D06-2086-47C0-3A644A0FF6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93083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8" name="Line 60467">
                  <a:extLst>
                    <a:ext uri="{FF2B5EF4-FFF2-40B4-BE49-F238E27FC236}">
                      <a16:creationId xmlns:a16="http://schemas.microsoft.com/office/drawing/2014/main" id="{97988BFF-D2E9-B3E8-31BB-DC23BA0D28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7381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29" name="Line 60466">
                  <a:extLst>
                    <a:ext uri="{FF2B5EF4-FFF2-40B4-BE49-F238E27FC236}">
                      <a16:creationId xmlns:a16="http://schemas.microsoft.com/office/drawing/2014/main" id="{10C6E104-FAC0-832C-1247-D1387E196B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16207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0" name="Line 60467">
                  <a:extLst>
                    <a:ext uri="{FF2B5EF4-FFF2-40B4-BE49-F238E27FC236}">
                      <a16:creationId xmlns:a16="http://schemas.microsoft.com/office/drawing/2014/main" id="{386FDF61-1C6B-49C7-50E2-7AEE686C3F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23914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1" name="Line 60467">
                  <a:extLst>
                    <a:ext uri="{FF2B5EF4-FFF2-40B4-BE49-F238E27FC236}">
                      <a16:creationId xmlns:a16="http://schemas.microsoft.com/office/drawing/2014/main" id="{FF43148B-9F3E-B78D-3042-480870FFDF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04645" y="1311216"/>
                  <a:ext cx="0" cy="167780"/>
                </a:xfrm>
                <a:prstGeom prst="line">
                  <a:avLst/>
                </a:prstGeom>
                <a:noFill/>
                <a:ln w="4763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600"/>
                </a:p>
              </p:txBody>
            </p:sp>
            <p:sp>
              <p:nvSpPr>
                <p:cNvPr id="732" name="Rectangle 29">
                  <a:extLst>
                    <a:ext uri="{FF2B5EF4-FFF2-40B4-BE49-F238E27FC236}">
                      <a16:creationId xmlns:a16="http://schemas.microsoft.com/office/drawing/2014/main" id="{476B9AC1-3314-AF7A-A0AC-246676D99F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9259" y="1492559"/>
                  <a:ext cx="773505" cy="1743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ctr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en-US" sz="1400" dirty="0">
                      <a:solidFill>
                        <a:srgbClr val="262626"/>
                      </a:solidFill>
                    </a:rPr>
                    <a:t>Neuron1</a:t>
                  </a:r>
                  <a:endPara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</p:txBody>
            </p:sp>
          </p:grpSp>
          <p:sp>
            <p:nvSpPr>
              <p:cNvPr id="568" name="TextBox 567">
                <a:extLst>
                  <a:ext uri="{FF2B5EF4-FFF2-40B4-BE49-F238E27FC236}">
                    <a16:creationId xmlns:a16="http://schemas.microsoft.com/office/drawing/2014/main" id="{79AEDF97-9811-B905-70D3-F20439939240}"/>
                  </a:ext>
                </a:extLst>
              </p:cNvPr>
              <p:cNvSpPr txBox="1"/>
              <p:nvPr/>
            </p:nvSpPr>
            <p:spPr>
              <a:xfrm>
                <a:off x="39623983" y="9360242"/>
                <a:ext cx="2085449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Firing Rate </a:t>
                </a:r>
                <a:r>
                  <a:rPr lang="en-US" sz="1200" baseline="-25000" dirty="0"/>
                  <a:t>BC1</a:t>
                </a:r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BC1</a:t>
                </a:r>
                <a:endParaRPr lang="en-GB" sz="1200" dirty="0"/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BC1</a:t>
                </a:r>
                <a:endParaRPr lang="en-GB" sz="1200" dirty="0"/>
              </a:p>
            </p:txBody>
          </p:sp>
          <p:sp>
            <p:nvSpPr>
              <p:cNvPr id="569" name="Left Bracket 568">
                <a:extLst>
                  <a:ext uri="{FF2B5EF4-FFF2-40B4-BE49-F238E27FC236}">
                    <a16:creationId xmlns:a16="http://schemas.microsoft.com/office/drawing/2014/main" id="{99C73C82-8378-EE1C-98CF-7DC6D0ABC30A}"/>
                  </a:ext>
                </a:extLst>
              </p:cNvPr>
              <p:cNvSpPr/>
              <p:nvPr/>
            </p:nvSpPr>
            <p:spPr>
              <a:xfrm>
                <a:off x="39538308" y="9423670"/>
                <a:ext cx="122731" cy="3714032"/>
              </a:xfrm>
              <a:prstGeom prst="lef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570" name="Right Bracket 569">
                <a:extLst>
                  <a:ext uri="{FF2B5EF4-FFF2-40B4-BE49-F238E27FC236}">
                    <a16:creationId xmlns:a16="http://schemas.microsoft.com/office/drawing/2014/main" id="{9530C4E8-72E7-5CD9-7141-11C00395FC17}"/>
                  </a:ext>
                </a:extLst>
              </p:cNvPr>
              <p:cNvSpPr/>
              <p:nvPr/>
            </p:nvSpPr>
            <p:spPr>
              <a:xfrm>
                <a:off x="41141766" y="9423670"/>
                <a:ext cx="122731" cy="3714032"/>
              </a:xfrm>
              <a:prstGeom prst="righ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571" name="TextBox 570">
                <a:extLst>
                  <a:ext uri="{FF2B5EF4-FFF2-40B4-BE49-F238E27FC236}">
                    <a16:creationId xmlns:a16="http://schemas.microsoft.com/office/drawing/2014/main" id="{261E5596-1998-A9BC-1CD8-3AEC8E123F1D}"/>
                  </a:ext>
                </a:extLst>
              </p:cNvPr>
              <p:cNvSpPr txBox="1"/>
              <p:nvPr/>
            </p:nvSpPr>
            <p:spPr>
              <a:xfrm>
                <a:off x="39561450" y="9024642"/>
                <a:ext cx="2796362" cy="446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sz="1200" dirty="0"/>
                  <a:t>N</a:t>
                </a:r>
                <a:r>
                  <a:rPr lang="en-US" sz="1200" baseline="-25000" dirty="0"/>
                  <a:t>1</a:t>
                </a:r>
                <a:r>
                  <a:rPr lang="en-US" sz="1200" dirty="0"/>
                  <a:t>     N</a:t>
                </a:r>
                <a:r>
                  <a:rPr lang="en-US" sz="1200" baseline="-25000" dirty="0"/>
                  <a:t>2</a:t>
                </a:r>
                <a:r>
                  <a:rPr lang="en-US" sz="1200" dirty="0"/>
                  <a:t>  …  </a:t>
                </a:r>
                <a:r>
                  <a:rPr lang="en-US" sz="1200" dirty="0" err="1"/>
                  <a:t>N</a:t>
                </a:r>
                <a:r>
                  <a:rPr lang="en-US" sz="1200" baseline="-25000" dirty="0" err="1"/>
                  <a:t>n</a:t>
                </a:r>
                <a:endParaRPr lang="en-GB" sz="1200" baseline="-25000" dirty="0"/>
              </a:p>
            </p:txBody>
          </p:sp>
          <p:cxnSp>
            <p:nvCxnSpPr>
              <p:cNvPr id="572" name="Straight Connector 571">
                <a:extLst>
                  <a:ext uri="{FF2B5EF4-FFF2-40B4-BE49-F238E27FC236}">
                    <a16:creationId xmlns:a16="http://schemas.microsoft.com/office/drawing/2014/main" id="{C7E5CC18-8CBD-A146-6596-CBC6A24A2F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18880" y="10514168"/>
                <a:ext cx="1721112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3" name="TextBox 572">
                <a:extLst>
                  <a:ext uri="{FF2B5EF4-FFF2-40B4-BE49-F238E27FC236}">
                    <a16:creationId xmlns:a16="http://schemas.microsoft.com/office/drawing/2014/main" id="{4AAD7CD6-97DA-0912-2759-3669632390CE}"/>
                  </a:ext>
                </a:extLst>
              </p:cNvPr>
              <p:cNvSpPr txBox="1"/>
              <p:nvPr/>
            </p:nvSpPr>
            <p:spPr>
              <a:xfrm>
                <a:off x="39648252" y="10549758"/>
                <a:ext cx="786032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BC2</a:t>
                </a:r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BC2</a:t>
                </a:r>
                <a:endParaRPr lang="en-GB" sz="1200" dirty="0"/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BC2</a:t>
                </a:r>
                <a:endParaRPr lang="en-GB" sz="1200" dirty="0"/>
              </a:p>
            </p:txBody>
          </p:sp>
          <p:cxnSp>
            <p:nvCxnSpPr>
              <p:cNvPr id="574" name="Straight Connector 573">
                <a:extLst>
                  <a:ext uri="{FF2B5EF4-FFF2-40B4-BE49-F238E27FC236}">
                    <a16:creationId xmlns:a16="http://schemas.microsoft.com/office/drawing/2014/main" id="{CD051803-1734-261F-7CD8-FD30B4B656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35117" y="11719165"/>
                <a:ext cx="1721112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5" name="TextBox 574">
                <a:extLst>
                  <a:ext uri="{FF2B5EF4-FFF2-40B4-BE49-F238E27FC236}">
                    <a16:creationId xmlns:a16="http://schemas.microsoft.com/office/drawing/2014/main" id="{DE408FBF-C4EB-3E4A-CF20-DEAF58481B8C}"/>
                  </a:ext>
                </a:extLst>
              </p:cNvPr>
              <p:cNvSpPr txBox="1"/>
              <p:nvPr/>
            </p:nvSpPr>
            <p:spPr>
              <a:xfrm>
                <a:off x="38962461" y="9360242"/>
                <a:ext cx="482762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r"/>
                <a:r>
                  <a:rPr lang="en-US" sz="1200" dirty="0"/>
                  <a:t>1</a:t>
                </a:r>
              </a:p>
              <a:p>
                <a:pPr algn="r"/>
                <a:r>
                  <a:rPr lang="en-US" sz="1200" dirty="0"/>
                  <a:t>2</a:t>
                </a:r>
              </a:p>
              <a:p>
                <a:pPr algn="r"/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pPr algn="r"/>
                <a:r>
                  <a:rPr lang="en-US" sz="1200" dirty="0"/>
                  <a:t>10</a:t>
                </a:r>
              </a:p>
            </p:txBody>
          </p:sp>
          <p:grpSp>
            <p:nvGrpSpPr>
              <p:cNvPr id="576" name="Group 575">
                <a:extLst>
                  <a:ext uri="{FF2B5EF4-FFF2-40B4-BE49-F238E27FC236}">
                    <a16:creationId xmlns:a16="http://schemas.microsoft.com/office/drawing/2014/main" id="{CC5007FE-D5C8-02A3-88AB-47B510E06816}"/>
                  </a:ext>
                </a:extLst>
              </p:cNvPr>
              <p:cNvGrpSpPr/>
              <p:nvPr/>
            </p:nvGrpSpPr>
            <p:grpSpPr>
              <a:xfrm>
                <a:off x="41310552" y="10857294"/>
                <a:ext cx="1407062" cy="503705"/>
                <a:chOff x="8811215" y="2897438"/>
                <a:chExt cx="825448" cy="306582"/>
              </a:xfrm>
            </p:grpSpPr>
            <p:sp>
              <p:nvSpPr>
                <p:cNvPr id="602" name="TextBox 601">
                  <a:extLst>
                    <a:ext uri="{FF2B5EF4-FFF2-40B4-BE49-F238E27FC236}">
                      <a16:creationId xmlns:a16="http://schemas.microsoft.com/office/drawing/2014/main" id="{505791EB-59FB-BE5F-05DA-CE3993829C01}"/>
                    </a:ext>
                  </a:extLst>
                </p:cNvPr>
                <p:cNvSpPr txBox="1"/>
                <p:nvPr/>
              </p:nvSpPr>
              <p:spPr>
                <a:xfrm>
                  <a:off x="8969665" y="2897438"/>
                  <a:ext cx="511640" cy="30658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>
                    <a:lnSpc>
                      <a:spcPts val="1240"/>
                    </a:lnSpc>
                  </a:pPr>
                  <a:r>
                    <a:rPr lang="en-US" sz="1200" dirty="0"/>
                    <a:t>SVR</a:t>
                  </a:r>
                  <a:br>
                    <a:rPr lang="en-US" sz="1200" dirty="0"/>
                  </a:br>
                  <a:r>
                    <a:rPr lang="en-US" sz="1200" dirty="0"/>
                    <a:t>decoder</a:t>
                  </a:r>
                  <a:endParaRPr lang="en-GB" sz="1200" dirty="0"/>
                </a:p>
              </p:txBody>
            </p:sp>
            <p:sp>
              <p:nvSpPr>
                <p:cNvPr id="603" name="Arrow: Right 602">
                  <a:extLst>
                    <a:ext uri="{FF2B5EF4-FFF2-40B4-BE49-F238E27FC236}">
                      <a16:creationId xmlns:a16="http://schemas.microsoft.com/office/drawing/2014/main" id="{B0EC388B-E984-7DB7-2CCD-FD2AFE27343F}"/>
                    </a:ext>
                  </a:extLst>
                </p:cNvPr>
                <p:cNvSpPr/>
                <p:nvPr/>
              </p:nvSpPr>
              <p:spPr>
                <a:xfrm>
                  <a:off x="8811215" y="2994310"/>
                  <a:ext cx="130342" cy="127000"/>
                </a:xfrm>
                <a:prstGeom prst="rightArrow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200"/>
                </a:p>
              </p:txBody>
            </p:sp>
            <p:sp>
              <p:nvSpPr>
                <p:cNvPr id="604" name="Arrow: Right 603">
                  <a:extLst>
                    <a:ext uri="{FF2B5EF4-FFF2-40B4-BE49-F238E27FC236}">
                      <a16:creationId xmlns:a16="http://schemas.microsoft.com/office/drawing/2014/main" id="{724196CA-F512-6781-A025-21F7B5523B43}"/>
                    </a:ext>
                  </a:extLst>
                </p:cNvPr>
                <p:cNvSpPr/>
                <p:nvPr/>
              </p:nvSpPr>
              <p:spPr>
                <a:xfrm>
                  <a:off x="9506321" y="2994310"/>
                  <a:ext cx="130342" cy="127000"/>
                </a:xfrm>
                <a:prstGeom prst="rightArrow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200" dirty="0"/>
                </a:p>
              </p:txBody>
            </p:sp>
          </p:grpSp>
          <p:sp>
            <p:nvSpPr>
              <p:cNvPr id="577" name="Left Bracket 576">
                <a:extLst>
                  <a:ext uri="{FF2B5EF4-FFF2-40B4-BE49-F238E27FC236}">
                    <a16:creationId xmlns:a16="http://schemas.microsoft.com/office/drawing/2014/main" id="{1EF2606F-4982-38FD-CB4A-53A5775045BD}"/>
                  </a:ext>
                </a:extLst>
              </p:cNvPr>
              <p:cNvSpPr/>
              <p:nvPr/>
            </p:nvSpPr>
            <p:spPr>
              <a:xfrm>
                <a:off x="42718377" y="9423669"/>
                <a:ext cx="122731" cy="3714031"/>
              </a:xfrm>
              <a:prstGeom prst="lef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578" name="Right Bracket 577">
                <a:extLst>
                  <a:ext uri="{FF2B5EF4-FFF2-40B4-BE49-F238E27FC236}">
                    <a16:creationId xmlns:a16="http://schemas.microsoft.com/office/drawing/2014/main" id="{CB4325B8-4FE3-5741-1A56-52E5332FAB01}"/>
                  </a:ext>
                </a:extLst>
              </p:cNvPr>
              <p:cNvSpPr/>
              <p:nvPr/>
            </p:nvSpPr>
            <p:spPr>
              <a:xfrm>
                <a:off x="43202199" y="9423669"/>
                <a:ext cx="122731" cy="3714031"/>
              </a:xfrm>
              <a:prstGeom prst="rightBracket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cxnSp>
            <p:nvCxnSpPr>
              <p:cNvPr id="579" name="Straight Connector 578">
                <a:extLst>
                  <a:ext uri="{FF2B5EF4-FFF2-40B4-BE49-F238E27FC236}">
                    <a16:creationId xmlns:a16="http://schemas.microsoft.com/office/drawing/2014/main" id="{71B95C43-951B-A53B-62A4-C688C25684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63478" y="10493302"/>
                <a:ext cx="51338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>
                <a:extLst>
                  <a:ext uri="{FF2B5EF4-FFF2-40B4-BE49-F238E27FC236}">
                    <a16:creationId xmlns:a16="http://schemas.microsoft.com/office/drawing/2014/main" id="{E82B9A75-74FB-2A91-2CCB-0565AC8799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66212" y="11698299"/>
                <a:ext cx="51338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1" name="TextBox 580">
                <a:extLst>
                  <a:ext uri="{FF2B5EF4-FFF2-40B4-BE49-F238E27FC236}">
                    <a16:creationId xmlns:a16="http://schemas.microsoft.com/office/drawing/2014/main" id="{00999B56-76B7-6119-8D0B-51D6BD81D665}"/>
                  </a:ext>
                </a:extLst>
              </p:cNvPr>
              <p:cNvSpPr txBox="1"/>
              <p:nvPr/>
            </p:nvSpPr>
            <p:spPr>
              <a:xfrm>
                <a:off x="42633422" y="9026051"/>
                <a:ext cx="787464" cy="446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200" dirty="0"/>
                  <a:t>Bid</a:t>
                </a:r>
                <a:endParaRPr lang="en-GB" sz="1200" dirty="0"/>
              </a:p>
            </p:txBody>
          </p:sp>
          <p:cxnSp>
            <p:nvCxnSpPr>
              <p:cNvPr id="582" name="Straight Connector 581">
                <a:extLst>
                  <a:ext uri="{FF2B5EF4-FFF2-40B4-BE49-F238E27FC236}">
                    <a16:creationId xmlns:a16="http://schemas.microsoft.com/office/drawing/2014/main" id="{8C9D7CC1-354B-25A2-EEF9-C03FF8C56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18880" y="12079100"/>
                <a:ext cx="1721112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>
                <a:extLst>
                  <a:ext uri="{FF2B5EF4-FFF2-40B4-BE49-F238E27FC236}">
                    <a16:creationId xmlns:a16="http://schemas.microsoft.com/office/drawing/2014/main" id="{C999A6D8-1755-6E32-B5D7-02C09C6938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749976" y="12058233"/>
                <a:ext cx="51338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4" name="TextBox 583">
                <a:extLst>
                  <a:ext uri="{FF2B5EF4-FFF2-40B4-BE49-F238E27FC236}">
                    <a16:creationId xmlns:a16="http://schemas.microsoft.com/office/drawing/2014/main" id="{EC5416A7-DB4D-F42A-47EE-B7978B7A57CE}"/>
                  </a:ext>
                </a:extLst>
              </p:cNvPr>
              <p:cNvSpPr txBox="1"/>
              <p:nvPr/>
            </p:nvSpPr>
            <p:spPr>
              <a:xfrm>
                <a:off x="39648252" y="12015907"/>
                <a:ext cx="786032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BC10</a:t>
                </a:r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BC10</a:t>
                </a:r>
                <a:endParaRPr lang="en-GB" sz="1200" dirty="0"/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FR</a:t>
                </a:r>
                <a:r>
                  <a:rPr lang="en-US" sz="1200" baseline="-25000" dirty="0"/>
                  <a:t>BC10</a:t>
                </a:r>
                <a:endParaRPr lang="en-GB" sz="1200" dirty="0"/>
              </a:p>
            </p:txBody>
          </p:sp>
          <p:sp>
            <p:nvSpPr>
              <p:cNvPr id="585" name="TextBox 584">
                <a:extLst>
                  <a:ext uri="{FF2B5EF4-FFF2-40B4-BE49-F238E27FC236}">
                    <a16:creationId xmlns:a16="http://schemas.microsoft.com/office/drawing/2014/main" id="{AA5D1EF5-9600-EAAF-E87C-C47C822CA296}"/>
                  </a:ext>
                </a:extLst>
              </p:cNvPr>
              <p:cNvSpPr txBox="1"/>
              <p:nvPr/>
            </p:nvSpPr>
            <p:spPr>
              <a:xfrm>
                <a:off x="42794142" y="9377442"/>
                <a:ext cx="502049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0.05</a:t>
                </a:r>
              </a:p>
              <a:p>
                <a:r>
                  <a:rPr lang="en-US" sz="1200" dirty="0"/>
                  <a:t>0.05</a:t>
                </a:r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0.05</a:t>
                </a:r>
                <a:endParaRPr lang="en-GB" sz="1200" dirty="0"/>
              </a:p>
            </p:txBody>
          </p:sp>
          <p:sp>
            <p:nvSpPr>
              <p:cNvPr id="586" name="TextBox 585">
                <a:extLst>
                  <a:ext uri="{FF2B5EF4-FFF2-40B4-BE49-F238E27FC236}">
                    <a16:creationId xmlns:a16="http://schemas.microsoft.com/office/drawing/2014/main" id="{CBC11582-FFA8-E491-278D-C369FB02BBA3}"/>
                  </a:ext>
                </a:extLst>
              </p:cNvPr>
              <p:cNvSpPr txBox="1"/>
              <p:nvPr/>
            </p:nvSpPr>
            <p:spPr>
              <a:xfrm>
                <a:off x="42794142" y="10514100"/>
                <a:ext cx="502049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0.15</a:t>
                </a:r>
              </a:p>
              <a:p>
                <a:r>
                  <a:rPr lang="en-US" sz="1200" dirty="0"/>
                  <a:t>0.15</a:t>
                </a:r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0.15</a:t>
                </a:r>
                <a:endParaRPr lang="en-GB" sz="1200" dirty="0"/>
              </a:p>
            </p:txBody>
          </p:sp>
          <p:sp>
            <p:nvSpPr>
              <p:cNvPr id="587" name="TextBox 586">
                <a:extLst>
                  <a:ext uri="{FF2B5EF4-FFF2-40B4-BE49-F238E27FC236}">
                    <a16:creationId xmlns:a16="http://schemas.microsoft.com/office/drawing/2014/main" id="{66C5C3DA-17EA-28AE-E11E-1D19014DB6A1}"/>
                  </a:ext>
                </a:extLst>
              </p:cNvPr>
              <p:cNvSpPr txBox="1"/>
              <p:nvPr/>
            </p:nvSpPr>
            <p:spPr>
              <a:xfrm>
                <a:off x="42794142" y="12009618"/>
                <a:ext cx="502049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sz="1200" dirty="0"/>
                  <a:t>0.95</a:t>
                </a:r>
              </a:p>
              <a:p>
                <a:r>
                  <a:rPr lang="en-US" sz="1200" dirty="0"/>
                  <a:t>0.95</a:t>
                </a:r>
              </a:p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r>
                  <a:rPr lang="en-US" sz="1200" dirty="0"/>
                  <a:t>0.95</a:t>
                </a:r>
                <a:endParaRPr lang="en-GB" sz="1200" dirty="0"/>
              </a:p>
            </p:txBody>
          </p:sp>
          <p:sp>
            <p:nvSpPr>
              <p:cNvPr id="588" name="TextBox 587">
                <a:extLst>
                  <a:ext uri="{FF2B5EF4-FFF2-40B4-BE49-F238E27FC236}">
                    <a16:creationId xmlns:a16="http://schemas.microsoft.com/office/drawing/2014/main" id="{97672C58-8059-A3DF-65FA-6CBE90C23871}"/>
                  </a:ext>
                </a:extLst>
              </p:cNvPr>
              <p:cNvSpPr txBox="1"/>
              <p:nvPr/>
            </p:nvSpPr>
            <p:spPr>
              <a:xfrm>
                <a:off x="42776007" y="11737965"/>
                <a:ext cx="113997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</p:txBody>
          </p:sp>
          <p:sp>
            <p:nvSpPr>
              <p:cNvPr id="589" name="Rectangle 29">
                <a:extLst>
                  <a:ext uri="{FF2B5EF4-FFF2-40B4-BE49-F238E27FC236}">
                    <a16:creationId xmlns:a16="http://schemas.microsoft.com/office/drawing/2014/main" id="{F607F879-7F73-88F0-102F-B6230E8CA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0128" y="8833646"/>
                <a:ext cx="2645916" cy="297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200" dirty="0">
                    <a:solidFill>
                      <a:srgbClr val="262626"/>
                    </a:solidFill>
                  </a:rPr>
                  <a:t>Neuron 1,2, … n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0" name="TextBox 589">
                <a:extLst>
                  <a:ext uri="{FF2B5EF4-FFF2-40B4-BE49-F238E27FC236}">
                    <a16:creationId xmlns:a16="http://schemas.microsoft.com/office/drawing/2014/main" id="{8CE5D8FC-C7F1-AEF0-4E75-2CBEA1383E30}"/>
                  </a:ext>
                </a:extLst>
              </p:cNvPr>
              <p:cNvSpPr txBox="1"/>
              <p:nvPr/>
            </p:nvSpPr>
            <p:spPr>
              <a:xfrm>
                <a:off x="38975838" y="10549758"/>
                <a:ext cx="482762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r"/>
                <a:r>
                  <a:rPr lang="en-US" sz="1200" dirty="0"/>
                  <a:t>1</a:t>
                </a:r>
              </a:p>
              <a:p>
                <a:pPr algn="r"/>
                <a:r>
                  <a:rPr lang="en-US" sz="1200" dirty="0"/>
                  <a:t>2</a:t>
                </a:r>
              </a:p>
              <a:p>
                <a:pPr algn="r"/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pPr algn="r"/>
                <a:r>
                  <a:rPr lang="en-US" sz="1200" dirty="0"/>
                  <a:t>10</a:t>
                </a:r>
              </a:p>
            </p:txBody>
          </p:sp>
          <p:sp>
            <p:nvSpPr>
              <p:cNvPr id="591" name="TextBox 590">
                <a:extLst>
                  <a:ext uri="{FF2B5EF4-FFF2-40B4-BE49-F238E27FC236}">
                    <a16:creationId xmlns:a16="http://schemas.microsoft.com/office/drawing/2014/main" id="{F976A95B-87BF-BC91-D824-04BC15C67DD3}"/>
                  </a:ext>
                </a:extLst>
              </p:cNvPr>
              <p:cNvSpPr txBox="1"/>
              <p:nvPr/>
            </p:nvSpPr>
            <p:spPr>
              <a:xfrm>
                <a:off x="38989214" y="12015907"/>
                <a:ext cx="482762" cy="118962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r"/>
                <a:r>
                  <a:rPr lang="en-US" sz="1200" dirty="0"/>
                  <a:t>1</a:t>
                </a:r>
              </a:p>
              <a:p>
                <a:pPr algn="r"/>
                <a:r>
                  <a:rPr lang="en-US" sz="1200" dirty="0"/>
                  <a:t>2</a:t>
                </a:r>
              </a:p>
              <a:p>
                <a:pPr algn="r"/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  <a:p>
                <a:pPr algn="r"/>
                <a:r>
                  <a:rPr lang="en-US" sz="1200" dirty="0"/>
                  <a:t>10</a:t>
                </a:r>
              </a:p>
            </p:txBody>
          </p:sp>
          <p:sp>
            <p:nvSpPr>
              <p:cNvPr id="592" name="TextBox 591">
                <a:extLst>
                  <a:ext uri="{FF2B5EF4-FFF2-40B4-BE49-F238E27FC236}">
                    <a16:creationId xmlns:a16="http://schemas.microsoft.com/office/drawing/2014/main" id="{9AF6D013-73CC-57FF-F107-14CF122D4C6A}"/>
                  </a:ext>
                </a:extLst>
              </p:cNvPr>
              <p:cNvSpPr txBox="1"/>
              <p:nvPr/>
            </p:nvSpPr>
            <p:spPr>
              <a:xfrm>
                <a:off x="39634875" y="11737964"/>
                <a:ext cx="786032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</p:txBody>
          </p:sp>
          <p:sp>
            <p:nvSpPr>
              <p:cNvPr id="593" name="TextBox 592">
                <a:extLst>
                  <a:ext uri="{FF2B5EF4-FFF2-40B4-BE49-F238E27FC236}">
                    <a16:creationId xmlns:a16="http://schemas.microsoft.com/office/drawing/2014/main" id="{621F0CFB-FD0A-AB29-F12B-C922F696903A}"/>
                  </a:ext>
                </a:extLst>
              </p:cNvPr>
              <p:cNvSpPr txBox="1"/>
              <p:nvPr/>
            </p:nvSpPr>
            <p:spPr>
              <a:xfrm>
                <a:off x="39384072" y="11737964"/>
                <a:ext cx="115536" cy="29740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GB" sz="1200" b="0" i="0" dirty="0">
                    <a:effectLst/>
                    <a:latin typeface="Source Sans Pro" panose="020B0503030403020204" pitchFamily="34" charset="0"/>
                  </a:rPr>
                  <a:t>⋮</a:t>
                </a:r>
                <a:endParaRPr lang="en-GB" sz="1200" dirty="0"/>
              </a:p>
            </p:txBody>
          </p:sp>
          <p:cxnSp>
            <p:nvCxnSpPr>
              <p:cNvPr id="594" name="Connector: Elbow 593">
                <a:extLst>
                  <a:ext uri="{FF2B5EF4-FFF2-40B4-BE49-F238E27FC236}">
                    <a16:creationId xmlns:a16="http://schemas.microsoft.com/office/drawing/2014/main" id="{87EE6770-1C4B-6C02-EE30-4C4A8AA3A311}"/>
                  </a:ext>
                </a:extLst>
              </p:cNvPr>
              <p:cNvCxnSpPr>
                <a:cxnSpLocks/>
                <a:stCxn id="564" idx="1"/>
              </p:cNvCxnSpPr>
              <p:nvPr/>
            </p:nvCxnSpPr>
            <p:spPr>
              <a:xfrm rot="16200000" flipH="1">
                <a:off x="37684028" y="8010478"/>
                <a:ext cx="817474" cy="2363976"/>
              </a:xfrm>
              <a:prstGeom prst="bentConnector2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95" name="Group 594">
                <a:extLst>
                  <a:ext uri="{FF2B5EF4-FFF2-40B4-BE49-F238E27FC236}">
                    <a16:creationId xmlns:a16="http://schemas.microsoft.com/office/drawing/2014/main" id="{BE8C9BB5-0A3A-93FA-6238-580920372E83}"/>
                  </a:ext>
                </a:extLst>
              </p:cNvPr>
              <p:cNvGrpSpPr/>
              <p:nvPr/>
            </p:nvGrpSpPr>
            <p:grpSpPr>
              <a:xfrm>
                <a:off x="36832057" y="7910894"/>
                <a:ext cx="154495" cy="742163"/>
                <a:chOff x="6393180" y="2316480"/>
                <a:chExt cx="73342" cy="1150620"/>
              </a:xfrm>
            </p:grpSpPr>
            <p:cxnSp>
              <p:nvCxnSpPr>
                <p:cNvPr id="600" name="Straight Connector 599">
                  <a:extLst>
                    <a:ext uri="{FF2B5EF4-FFF2-40B4-BE49-F238E27FC236}">
                      <a16:creationId xmlns:a16="http://schemas.microsoft.com/office/drawing/2014/main" id="{DE7BA563-7E28-E0DA-8F36-F174C240110B}"/>
                    </a:ext>
                  </a:extLst>
                </p:cNvPr>
                <p:cNvCxnSpPr/>
                <p:nvPr/>
              </p:nvCxnSpPr>
              <p:spPr>
                <a:xfrm>
                  <a:off x="6393180" y="2316480"/>
                  <a:ext cx="0" cy="115062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1" name="Straight Connector 600">
                  <a:extLst>
                    <a:ext uri="{FF2B5EF4-FFF2-40B4-BE49-F238E27FC236}">
                      <a16:creationId xmlns:a16="http://schemas.microsoft.com/office/drawing/2014/main" id="{6189810D-5AD9-2A31-F443-819318FB5043}"/>
                    </a:ext>
                  </a:extLst>
                </p:cNvPr>
                <p:cNvCxnSpPr/>
                <p:nvPr/>
              </p:nvCxnSpPr>
              <p:spPr>
                <a:xfrm>
                  <a:off x="6466522" y="2316480"/>
                  <a:ext cx="0" cy="115062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6" name="Group 595">
                <a:extLst>
                  <a:ext uri="{FF2B5EF4-FFF2-40B4-BE49-F238E27FC236}">
                    <a16:creationId xmlns:a16="http://schemas.microsoft.com/office/drawing/2014/main" id="{47B3A06B-5F8C-E92F-86D8-53C5C6807CE3}"/>
                  </a:ext>
                </a:extLst>
              </p:cNvPr>
              <p:cNvGrpSpPr/>
              <p:nvPr/>
            </p:nvGrpSpPr>
            <p:grpSpPr>
              <a:xfrm>
                <a:off x="37272412" y="7654475"/>
                <a:ext cx="156138" cy="1020516"/>
                <a:chOff x="6823470" y="3084955"/>
                <a:chExt cx="74122" cy="384230"/>
              </a:xfrm>
            </p:grpSpPr>
            <p:cxnSp>
              <p:nvCxnSpPr>
                <p:cNvPr id="598" name="Straight Connector 597">
                  <a:extLst>
                    <a:ext uri="{FF2B5EF4-FFF2-40B4-BE49-F238E27FC236}">
                      <a16:creationId xmlns:a16="http://schemas.microsoft.com/office/drawing/2014/main" id="{192B2816-9041-201D-17A3-EA21C5B6C5AC}"/>
                    </a:ext>
                  </a:extLst>
                </p:cNvPr>
                <p:cNvCxnSpPr>
                  <a:cxnSpLocks/>
                  <a:endCxn id="565" idx="2"/>
                </p:cNvCxnSpPr>
                <p:nvPr/>
              </p:nvCxnSpPr>
              <p:spPr>
                <a:xfrm flipH="1">
                  <a:off x="6823470" y="3084957"/>
                  <a:ext cx="783" cy="384228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9" name="Straight Connector 598">
                  <a:extLst>
                    <a:ext uri="{FF2B5EF4-FFF2-40B4-BE49-F238E27FC236}">
                      <a16:creationId xmlns:a16="http://schemas.microsoft.com/office/drawing/2014/main" id="{776C531C-FAF8-1341-3799-95B975BEAF01}"/>
                    </a:ext>
                  </a:extLst>
                </p:cNvPr>
                <p:cNvCxnSpPr>
                  <a:cxnSpLocks/>
                  <a:endCxn id="565" idx="0"/>
                </p:cNvCxnSpPr>
                <p:nvPr/>
              </p:nvCxnSpPr>
              <p:spPr>
                <a:xfrm flipH="1">
                  <a:off x="6897445" y="3084955"/>
                  <a:ext cx="147" cy="384229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7" name="TextBox 596">
                <a:extLst>
                  <a:ext uri="{FF2B5EF4-FFF2-40B4-BE49-F238E27FC236}">
                    <a16:creationId xmlns:a16="http://schemas.microsoft.com/office/drawing/2014/main" id="{880DCE3D-B5EE-0547-6F36-C3C42F447DDA}"/>
                  </a:ext>
                </a:extLst>
              </p:cNvPr>
              <p:cNvSpPr txBox="1"/>
              <p:nvPr/>
            </p:nvSpPr>
            <p:spPr>
              <a:xfrm rot="16200000">
                <a:off x="38220996" y="11361315"/>
                <a:ext cx="1725805" cy="42870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200" dirty="0"/>
                  <a:t>Observation</a:t>
                </a:r>
                <a:r>
                  <a:rPr lang="en-GB" sz="1200" dirty="0"/>
                  <a:t> #</a:t>
                </a:r>
                <a:r>
                  <a:rPr lang="en-US" sz="1200" dirty="0"/>
                  <a:t>  </a:t>
                </a:r>
                <a:endParaRPr lang="en-GB" sz="1200" dirty="0"/>
              </a:p>
            </p:txBody>
          </p:sp>
        </p:grpSp>
        <p:grpSp>
          <p:nvGrpSpPr>
            <p:cNvPr id="501" name="Group 500">
              <a:extLst>
                <a:ext uri="{FF2B5EF4-FFF2-40B4-BE49-F238E27FC236}">
                  <a16:creationId xmlns:a16="http://schemas.microsoft.com/office/drawing/2014/main" id="{B85E1769-B7BB-DFA2-D1F5-2006E0415AE9}"/>
                </a:ext>
              </a:extLst>
            </p:cNvPr>
            <p:cNvGrpSpPr/>
            <p:nvPr/>
          </p:nvGrpSpPr>
          <p:grpSpPr>
            <a:xfrm>
              <a:off x="37349906" y="9676255"/>
              <a:ext cx="1988344" cy="1998220"/>
              <a:chOff x="37349906" y="9790555"/>
              <a:chExt cx="1988344" cy="1998220"/>
            </a:xfrm>
          </p:grpSpPr>
          <p:cxnSp>
            <p:nvCxnSpPr>
              <p:cNvPr id="502" name="Straight Connector 501">
                <a:extLst>
                  <a:ext uri="{FF2B5EF4-FFF2-40B4-BE49-F238E27FC236}">
                    <a16:creationId xmlns:a16="http://schemas.microsoft.com/office/drawing/2014/main" id="{0F01F93A-A75F-EAF8-CA51-46C65193A6C3}"/>
                  </a:ext>
                </a:extLst>
              </p:cNvPr>
              <p:cNvCxnSpPr>
                <a:cxnSpLocks/>
                <a:stCxn id="565" idx="1"/>
              </p:cNvCxnSpPr>
              <p:nvPr/>
            </p:nvCxnSpPr>
            <p:spPr>
              <a:xfrm>
                <a:off x="37350343" y="9790555"/>
                <a:ext cx="0" cy="10774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Straight Connector 502">
                <a:extLst>
                  <a:ext uri="{FF2B5EF4-FFF2-40B4-BE49-F238E27FC236}">
                    <a16:creationId xmlns:a16="http://schemas.microsoft.com/office/drawing/2014/main" id="{242AE6C8-847E-7F7F-1986-F70A2D3BF0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349906" y="10868025"/>
                <a:ext cx="16756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Straight Connector 503">
                <a:extLst>
                  <a:ext uri="{FF2B5EF4-FFF2-40B4-BE49-F238E27FC236}">
                    <a16:creationId xmlns:a16="http://schemas.microsoft.com/office/drawing/2014/main" id="{11F8241D-BD33-7867-FB0C-5D805223EB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23568" y="10864850"/>
                <a:ext cx="0" cy="9239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>
                <a:extLst>
                  <a:ext uri="{FF2B5EF4-FFF2-40B4-BE49-F238E27FC236}">
                    <a16:creationId xmlns:a16="http://schemas.microsoft.com/office/drawing/2014/main" id="{A3CB41B3-193C-1579-1FDA-398A68A156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020750" y="11788775"/>
                <a:ext cx="31750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E62CA4D-90CB-3B0F-B7B4-1AB90882C6CE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S8</a:t>
            </a:r>
          </a:p>
        </p:txBody>
      </p:sp>
    </p:spTree>
    <p:extLst>
      <p:ext uri="{BB962C8B-B14F-4D97-AF65-F5344CB8AC3E}">
        <p14:creationId xmlns:p14="http://schemas.microsoft.com/office/powerpoint/2010/main" val="4233577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151</Words>
  <Application>Microsoft Macintosh PowerPoint</Application>
  <PresentationFormat>A4 Paper (210x297 mm)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2023-05-04T16:16:15Z</dcterms:modified>
</cp:coreProperties>
</file>