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75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9B8A704-D5CD-1D9C-34AC-7ADD66E0826A}" name="Daniel Hill" initials="DH" userId="S::dfh27@cam.ac.uk::25510534-9f3e-4868-8292-b99e771b4ed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8D3C"/>
    <a:srgbClr val="FFFFFF"/>
    <a:srgbClr val="FC4E2A"/>
    <a:srgbClr val="B10026"/>
    <a:srgbClr val="BB1F40"/>
    <a:srgbClr val="89001D"/>
    <a:srgbClr val="D72503"/>
    <a:srgbClr val="D86003"/>
    <a:srgbClr val="EEEEEE"/>
    <a:srgbClr val="C6C6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0470" autoAdjust="0"/>
    <p:restoredTop sz="88812" autoAdjust="0"/>
  </p:normalViewPr>
  <p:slideViewPr>
    <p:cSldViewPr snapToGrid="0">
      <p:cViewPr varScale="1">
        <p:scale>
          <a:sx n="109" d="100"/>
          <a:sy n="109" d="100"/>
        </p:scale>
        <p:origin x="4272" y="208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375A0-1467-4D0D-948F-9902EF66CE56}" type="datetimeFigureOut">
              <a:rPr lang="en-US" smtClean="0"/>
              <a:t>5/4/23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26AFF8-4AF0-4E61-B59D-D122E0B1E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547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S3: Average traces for each bid-coding neuron for fifths of the bid-space. Average responses from the lowest fifth are shown at the bottom to the highest fifth at the top. Monkey U is on the left (n = 32), Monkey V is on the right (n = 41).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26AFF8-4AF0-4E61-B59D-D122E0B1EDC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0785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6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105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336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676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64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509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351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30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518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063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287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966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19">
            <a:extLst>
              <a:ext uri="{FF2B5EF4-FFF2-40B4-BE49-F238E27FC236}">
                <a16:creationId xmlns:a16="http://schemas.microsoft.com/office/drawing/2014/main" id="{87992AB0-8441-40B2-8BE0-7A7A77A168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" y="8015288"/>
            <a:ext cx="1841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10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" name="Rectangle 20">
            <a:extLst>
              <a:ext uri="{FF2B5EF4-FFF2-40B4-BE49-F238E27FC236}">
                <a16:creationId xmlns:a16="http://schemas.microsoft.com/office/drawing/2014/main" id="{AE90E097-6C25-475E-AC25-DD9D086B10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" y="7681913"/>
            <a:ext cx="1841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20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" name="Rectangle 21">
            <a:extLst>
              <a:ext uri="{FF2B5EF4-FFF2-40B4-BE49-F238E27FC236}">
                <a16:creationId xmlns:a16="http://schemas.microsoft.com/office/drawing/2014/main" id="{00E82D62-780C-4F82-827D-C5B37F37AB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" y="7339013"/>
            <a:ext cx="1841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30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" name="Rectangle 28">
            <a:extLst>
              <a:ext uri="{FF2B5EF4-FFF2-40B4-BE49-F238E27FC236}">
                <a16:creationId xmlns:a16="http://schemas.microsoft.com/office/drawing/2014/main" id="{310E4554-DD2B-45D7-91D4-A25873A349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" y="6508750"/>
            <a:ext cx="1841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10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6" name="Rectangle 29">
            <a:extLst>
              <a:ext uri="{FF2B5EF4-FFF2-40B4-BE49-F238E27FC236}">
                <a16:creationId xmlns:a16="http://schemas.microsoft.com/office/drawing/2014/main" id="{0DECBD5C-F037-482A-8051-2A97300718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" y="6165850"/>
            <a:ext cx="1841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20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7" name="Rectangle 30">
            <a:extLst>
              <a:ext uri="{FF2B5EF4-FFF2-40B4-BE49-F238E27FC236}">
                <a16:creationId xmlns:a16="http://schemas.microsoft.com/office/drawing/2014/main" id="{8B4AB518-BAC4-476B-8062-2E57C99AC1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" y="5822950"/>
            <a:ext cx="1841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30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3" name="Rectangle 37">
            <a:extLst>
              <a:ext uri="{FF2B5EF4-FFF2-40B4-BE49-F238E27FC236}">
                <a16:creationId xmlns:a16="http://schemas.microsoft.com/office/drawing/2014/main" id="{E99E4765-E537-4D62-BD97-CC159D6106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" y="4992688"/>
            <a:ext cx="1841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10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4" name="Rectangle 38">
            <a:extLst>
              <a:ext uri="{FF2B5EF4-FFF2-40B4-BE49-F238E27FC236}">
                <a16:creationId xmlns:a16="http://schemas.microsoft.com/office/drawing/2014/main" id="{D99717C7-20F1-4121-BFD8-D2463C9BD9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" y="4659313"/>
            <a:ext cx="1841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20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5" name="Rectangle 39">
            <a:extLst>
              <a:ext uri="{FF2B5EF4-FFF2-40B4-BE49-F238E27FC236}">
                <a16:creationId xmlns:a16="http://schemas.microsoft.com/office/drawing/2014/main" id="{56A9DAD1-CA09-4CFF-908C-5327768688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" y="4316413"/>
            <a:ext cx="1841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30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1" name="Rectangle 46">
            <a:extLst>
              <a:ext uri="{FF2B5EF4-FFF2-40B4-BE49-F238E27FC236}">
                <a16:creationId xmlns:a16="http://schemas.microsoft.com/office/drawing/2014/main" id="{0EA60423-A292-418A-9BE9-86A19F8E25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" y="3476625"/>
            <a:ext cx="1841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10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2" name="Rectangle 47">
            <a:extLst>
              <a:ext uri="{FF2B5EF4-FFF2-40B4-BE49-F238E27FC236}">
                <a16:creationId xmlns:a16="http://schemas.microsoft.com/office/drawing/2014/main" id="{3DECCED3-F40A-4B78-A1ED-BC49D9C410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" y="3143250"/>
            <a:ext cx="1841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20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3" name="Rectangle 48">
            <a:extLst>
              <a:ext uri="{FF2B5EF4-FFF2-40B4-BE49-F238E27FC236}">
                <a16:creationId xmlns:a16="http://schemas.microsoft.com/office/drawing/2014/main" id="{180404C6-DCF0-4A7B-9E84-B2820F4E5D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" y="2800350"/>
            <a:ext cx="1841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30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9" name="Rectangle 55">
            <a:extLst>
              <a:ext uri="{FF2B5EF4-FFF2-40B4-BE49-F238E27FC236}">
                <a16:creationId xmlns:a16="http://schemas.microsoft.com/office/drawing/2014/main" id="{B231073B-C718-44D9-B29F-F303F1AEBC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" y="1970088"/>
            <a:ext cx="1841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10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0" name="Rectangle 56">
            <a:extLst>
              <a:ext uri="{FF2B5EF4-FFF2-40B4-BE49-F238E27FC236}">
                <a16:creationId xmlns:a16="http://schemas.microsoft.com/office/drawing/2014/main" id="{CFEB1FCE-E410-4E94-831E-686AC8966C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" y="1636713"/>
            <a:ext cx="1841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20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1" name="Rectangle 57">
            <a:extLst>
              <a:ext uri="{FF2B5EF4-FFF2-40B4-BE49-F238E27FC236}">
                <a16:creationId xmlns:a16="http://schemas.microsoft.com/office/drawing/2014/main" id="{19D6335D-9FAA-43AC-9E71-5AD055ED58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" y="1293813"/>
            <a:ext cx="1841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30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11">
            <a:extLst>
              <a:ext uri="{FF2B5EF4-FFF2-40B4-BE49-F238E27FC236}">
                <a16:creationId xmlns:a16="http://schemas.microsoft.com/office/drawing/2014/main" id="{A39D5DB1-6651-4575-9544-3CE0EB659A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045" y="8509696"/>
            <a:ext cx="30777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-0.5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ectangle 12">
            <a:extLst>
              <a:ext uri="{FF2B5EF4-FFF2-40B4-BE49-F238E27FC236}">
                <a16:creationId xmlns:a16="http://schemas.microsoft.com/office/drawing/2014/main" id="{38ECBD17-FB13-4B1B-AC64-BAA26CF0A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7463" y="8509696"/>
            <a:ext cx="9938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Rectangle 13">
            <a:extLst>
              <a:ext uri="{FF2B5EF4-FFF2-40B4-BE49-F238E27FC236}">
                <a16:creationId xmlns:a16="http://schemas.microsoft.com/office/drawing/2014/main" id="{3D4D1383-0C76-4BD2-985C-4883817F5E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3049" y="8509696"/>
            <a:ext cx="24846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0.5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Rectangle 14">
            <a:extLst>
              <a:ext uri="{FF2B5EF4-FFF2-40B4-BE49-F238E27FC236}">
                <a16:creationId xmlns:a16="http://schemas.microsoft.com/office/drawing/2014/main" id="{FD29A744-5DF8-4399-9139-5FF13A7AAA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8508" y="8509696"/>
            <a:ext cx="9938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1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9" name="Picture 5">
            <a:extLst>
              <a:ext uri="{FF2B5EF4-FFF2-40B4-BE49-F238E27FC236}">
                <a16:creationId xmlns:a16="http://schemas.microsoft.com/office/drawing/2014/main" id="{208F14C6-F21A-4570-A3DF-A393756358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650" y="7348538"/>
            <a:ext cx="3006725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Line 6">
            <a:extLst>
              <a:ext uri="{FF2B5EF4-FFF2-40B4-BE49-F238E27FC236}">
                <a16:creationId xmlns:a16="http://schemas.microsoft.com/office/drawing/2014/main" id="{002FB237-DFEC-4C49-8EAB-26E6B6002C9F}"/>
              </a:ext>
            </a:extLst>
          </p:cNvPr>
          <p:cNvSpPr>
            <a:spLocks noChangeShapeType="1"/>
          </p:cNvSpPr>
          <p:nvPr/>
        </p:nvSpPr>
        <p:spPr bwMode="auto">
          <a:xfrm>
            <a:off x="374650" y="8434388"/>
            <a:ext cx="3006725" cy="0"/>
          </a:xfrm>
          <a:prstGeom prst="line">
            <a:avLst/>
          </a:prstGeom>
          <a:noFill/>
          <a:ln w="2381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Line 7">
            <a:extLst>
              <a:ext uri="{FF2B5EF4-FFF2-40B4-BE49-F238E27FC236}">
                <a16:creationId xmlns:a16="http://schemas.microsoft.com/office/drawing/2014/main" id="{7487BBD6-E5EA-4979-BC15-2B8B336532D0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238" y="8434388"/>
            <a:ext cx="0" cy="49213"/>
          </a:xfrm>
          <a:prstGeom prst="line">
            <a:avLst/>
          </a:prstGeom>
          <a:noFill/>
          <a:ln w="2381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Line 8">
            <a:extLst>
              <a:ext uri="{FF2B5EF4-FFF2-40B4-BE49-F238E27FC236}">
                <a16:creationId xmlns:a16="http://schemas.microsoft.com/office/drawing/2014/main" id="{B0129854-59F9-49C4-B325-2508E0572B34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7950" y="8434388"/>
            <a:ext cx="0" cy="49213"/>
          </a:xfrm>
          <a:prstGeom prst="line">
            <a:avLst/>
          </a:prstGeom>
          <a:noFill/>
          <a:ln w="2381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Line 9">
            <a:extLst>
              <a:ext uri="{FF2B5EF4-FFF2-40B4-BE49-F238E27FC236}">
                <a16:creationId xmlns:a16="http://schemas.microsoft.com/office/drawing/2014/main" id="{6D93F0EF-16A1-47DB-8A53-3E417937A7D5}"/>
              </a:ext>
            </a:extLst>
          </p:cNvPr>
          <p:cNvSpPr>
            <a:spLocks noChangeShapeType="1"/>
          </p:cNvSpPr>
          <p:nvPr/>
        </p:nvSpPr>
        <p:spPr bwMode="auto">
          <a:xfrm>
            <a:off x="2378075" y="8434388"/>
            <a:ext cx="0" cy="49213"/>
          </a:xfrm>
          <a:prstGeom prst="line">
            <a:avLst/>
          </a:prstGeom>
          <a:noFill/>
          <a:ln w="2381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" name="Line 10">
            <a:extLst>
              <a:ext uri="{FF2B5EF4-FFF2-40B4-BE49-F238E27FC236}">
                <a16:creationId xmlns:a16="http://schemas.microsoft.com/office/drawing/2014/main" id="{5299984B-9A1C-42DD-95C0-C397D274DE49}"/>
              </a:ext>
            </a:extLst>
          </p:cNvPr>
          <p:cNvSpPr>
            <a:spLocks noChangeShapeType="1"/>
          </p:cNvSpPr>
          <p:nvPr/>
        </p:nvSpPr>
        <p:spPr bwMode="auto">
          <a:xfrm>
            <a:off x="3379788" y="8434388"/>
            <a:ext cx="0" cy="49213"/>
          </a:xfrm>
          <a:prstGeom prst="line">
            <a:avLst/>
          </a:prstGeom>
          <a:noFill/>
          <a:ln w="2381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3" name="Line 15">
            <a:extLst>
              <a:ext uri="{FF2B5EF4-FFF2-40B4-BE49-F238E27FC236}">
                <a16:creationId xmlns:a16="http://schemas.microsoft.com/office/drawing/2014/main" id="{F0B67B62-9638-4FC2-8BFA-277111177F9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4650" y="7348538"/>
            <a:ext cx="0" cy="1085850"/>
          </a:xfrm>
          <a:prstGeom prst="line">
            <a:avLst/>
          </a:prstGeom>
          <a:noFill/>
          <a:ln w="2381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4" name="Line 16">
            <a:extLst>
              <a:ext uri="{FF2B5EF4-FFF2-40B4-BE49-F238E27FC236}">
                <a16:creationId xmlns:a16="http://schemas.microsoft.com/office/drawing/2014/main" id="{58565D86-8A26-4F3B-8DE7-BCC833ACE47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0280" y="8112125"/>
            <a:ext cx="33179" cy="0"/>
          </a:xfrm>
          <a:prstGeom prst="line">
            <a:avLst/>
          </a:prstGeom>
          <a:noFill/>
          <a:ln w="2381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5" name="Line 17">
            <a:extLst>
              <a:ext uri="{FF2B5EF4-FFF2-40B4-BE49-F238E27FC236}">
                <a16:creationId xmlns:a16="http://schemas.microsoft.com/office/drawing/2014/main" id="{17D36563-5894-4DF0-B78F-7F7F4C08FC5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0280" y="7772400"/>
            <a:ext cx="33179" cy="0"/>
          </a:xfrm>
          <a:prstGeom prst="line">
            <a:avLst/>
          </a:prstGeom>
          <a:noFill/>
          <a:ln w="2381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6" name="Line 18">
            <a:extLst>
              <a:ext uri="{FF2B5EF4-FFF2-40B4-BE49-F238E27FC236}">
                <a16:creationId xmlns:a16="http://schemas.microsoft.com/office/drawing/2014/main" id="{0C2485EC-6C5B-4854-964E-C1DCE4FF4BB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0280" y="7432675"/>
            <a:ext cx="33179" cy="0"/>
          </a:xfrm>
          <a:prstGeom prst="line">
            <a:avLst/>
          </a:prstGeom>
          <a:noFill/>
          <a:ln w="2381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46" name="Picture 22">
            <a:extLst>
              <a:ext uri="{FF2B5EF4-FFF2-40B4-BE49-F238E27FC236}">
                <a16:creationId xmlns:a16="http://schemas.microsoft.com/office/drawing/2014/main" id="{FCB07CE6-19D7-48D8-8B97-1ED7EE8FCC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650" y="5832475"/>
            <a:ext cx="300672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Line 23">
            <a:extLst>
              <a:ext uri="{FF2B5EF4-FFF2-40B4-BE49-F238E27FC236}">
                <a16:creationId xmlns:a16="http://schemas.microsoft.com/office/drawing/2014/main" id="{848A2DDE-2E47-41E2-9608-5626064D2A72}"/>
              </a:ext>
            </a:extLst>
          </p:cNvPr>
          <p:cNvSpPr>
            <a:spLocks noChangeShapeType="1"/>
          </p:cNvSpPr>
          <p:nvPr/>
        </p:nvSpPr>
        <p:spPr bwMode="auto">
          <a:xfrm>
            <a:off x="374650" y="6927850"/>
            <a:ext cx="3006725" cy="0"/>
          </a:xfrm>
          <a:prstGeom prst="line">
            <a:avLst/>
          </a:prstGeom>
          <a:noFill/>
          <a:ln w="2381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" name="Line 24">
            <a:extLst>
              <a:ext uri="{FF2B5EF4-FFF2-40B4-BE49-F238E27FC236}">
                <a16:creationId xmlns:a16="http://schemas.microsoft.com/office/drawing/2014/main" id="{35BDA990-C9CB-417F-9161-715DB99F711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4650" y="5832475"/>
            <a:ext cx="0" cy="1095375"/>
          </a:xfrm>
          <a:prstGeom prst="line">
            <a:avLst/>
          </a:prstGeom>
          <a:noFill/>
          <a:ln w="2381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" name="Line 25">
            <a:extLst>
              <a:ext uri="{FF2B5EF4-FFF2-40B4-BE49-F238E27FC236}">
                <a16:creationId xmlns:a16="http://schemas.microsoft.com/office/drawing/2014/main" id="{3490C76F-3DD1-4461-B5ED-8EC0E9D73DF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0280" y="6602413"/>
            <a:ext cx="33179" cy="0"/>
          </a:xfrm>
          <a:prstGeom prst="line">
            <a:avLst/>
          </a:prstGeom>
          <a:noFill/>
          <a:ln w="2381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3" name="Line 26">
            <a:extLst>
              <a:ext uri="{FF2B5EF4-FFF2-40B4-BE49-F238E27FC236}">
                <a16:creationId xmlns:a16="http://schemas.microsoft.com/office/drawing/2014/main" id="{70ED79EA-43AC-4C09-8A0C-7F1A9F9F069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0280" y="6259513"/>
            <a:ext cx="33179" cy="0"/>
          </a:xfrm>
          <a:prstGeom prst="line">
            <a:avLst/>
          </a:prstGeom>
          <a:noFill/>
          <a:ln w="2381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4" name="Line 27">
            <a:extLst>
              <a:ext uri="{FF2B5EF4-FFF2-40B4-BE49-F238E27FC236}">
                <a16:creationId xmlns:a16="http://schemas.microsoft.com/office/drawing/2014/main" id="{4B416B7D-1D9E-4529-84CC-F17E0940A83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0280" y="5918200"/>
            <a:ext cx="33179" cy="0"/>
          </a:xfrm>
          <a:prstGeom prst="line">
            <a:avLst/>
          </a:prstGeom>
          <a:noFill/>
          <a:ln w="2381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55" name="Picture 31">
            <a:extLst>
              <a:ext uri="{FF2B5EF4-FFF2-40B4-BE49-F238E27FC236}">
                <a16:creationId xmlns:a16="http://schemas.microsoft.com/office/drawing/2014/main" id="{1299FDA9-EA25-44E8-89DF-D99AA2B51E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650" y="4325938"/>
            <a:ext cx="3006725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Line 32">
            <a:extLst>
              <a:ext uri="{FF2B5EF4-FFF2-40B4-BE49-F238E27FC236}">
                <a16:creationId xmlns:a16="http://schemas.microsoft.com/office/drawing/2014/main" id="{3F853FA9-FF06-4B51-BDDB-02A98053CEBC}"/>
              </a:ext>
            </a:extLst>
          </p:cNvPr>
          <p:cNvSpPr>
            <a:spLocks noChangeShapeType="1"/>
          </p:cNvSpPr>
          <p:nvPr/>
        </p:nvSpPr>
        <p:spPr bwMode="auto">
          <a:xfrm>
            <a:off x="374650" y="5411788"/>
            <a:ext cx="3006725" cy="0"/>
          </a:xfrm>
          <a:prstGeom prst="line">
            <a:avLst/>
          </a:prstGeom>
          <a:noFill/>
          <a:ln w="2381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9" name="Line 33">
            <a:extLst>
              <a:ext uri="{FF2B5EF4-FFF2-40B4-BE49-F238E27FC236}">
                <a16:creationId xmlns:a16="http://schemas.microsoft.com/office/drawing/2014/main" id="{A9630CBA-ED94-4A83-B3FF-1502387F0EE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4650" y="4325938"/>
            <a:ext cx="0" cy="1085850"/>
          </a:xfrm>
          <a:prstGeom prst="line">
            <a:avLst/>
          </a:prstGeom>
          <a:noFill/>
          <a:ln w="2381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0" name="Line 34">
            <a:extLst>
              <a:ext uri="{FF2B5EF4-FFF2-40B4-BE49-F238E27FC236}">
                <a16:creationId xmlns:a16="http://schemas.microsoft.com/office/drawing/2014/main" id="{0FE36ECC-5646-44B4-B539-4D6965B4766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0280" y="5089525"/>
            <a:ext cx="33179" cy="0"/>
          </a:xfrm>
          <a:prstGeom prst="line">
            <a:avLst/>
          </a:prstGeom>
          <a:noFill/>
          <a:ln w="2381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1" name="Line 35">
            <a:extLst>
              <a:ext uri="{FF2B5EF4-FFF2-40B4-BE49-F238E27FC236}">
                <a16:creationId xmlns:a16="http://schemas.microsoft.com/office/drawing/2014/main" id="{FC717D50-A4B6-47DF-8D5E-0FF874A2CD1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0280" y="4749800"/>
            <a:ext cx="33179" cy="0"/>
          </a:xfrm>
          <a:prstGeom prst="line">
            <a:avLst/>
          </a:prstGeom>
          <a:noFill/>
          <a:ln w="2381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2" name="Line 36">
            <a:extLst>
              <a:ext uri="{FF2B5EF4-FFF2-40B4-BE49-F238E27FC236}">
                <a16:creationId xmlns:a16="http://schemas.microsoft.com/office/drawing/2014/main" id="{D9B3B47A-B166-430C-98F0-D682C063E88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0280" y="4410075"/>
            <a:ext cx="33179" cy="0"/>
          </a:xfrm>
          <a:prstGeom prst="line">
            <a:avLst/>
          </a:prstGeom>
          <a:noFill/>
          <a:ln w="2381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64" name="Picture 40">
            <a:extLst>
              <a:ext uri="{FF2B5EF4-FFF2-40B4-BE49-F238E27FC236}">
                <a16:creationId xmlns:a16="http://schemas.microsoft.com/office/drawing/2014/main" id="{BA6ACC47-5622-4346-9B4E-0FC7DCD8BB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650" y="2809875"/>
            <a:ext cx="3006725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" name="Line 41">
            <a:extLst>
              <a:ext uri="{FF2B5EF4-FFF2-40B4-BE49-F238E27FC236}">
                <a16:creationId xmlns:a16="http://schemas.microsoft.com/office/drawing/2014/main" id="{825EF604-8069-45DD-AEA2-277D09554211}"/>
              </a:ext>
            </a:extLst>
          </p:cNvPr>
          <p:cNvSpPr>
            <a:spLocks noChangeShapeType="1"/>
          </p:cNvSpPr>
          <p:nvPr/>
        </p:nvSpPr>
        <p:spPr bwMode="auto">
          <a:xfrm>
            <a:off x="374650" y="3895725"/>
            <a:ext cx="3006725" cy="0"/>
          </a:xfrm>
          <a:prstGeom prst="line">
            <a:avLst/>
          </a:prstGeom>
          <a:noFill/>
          <a:ln w="2381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7" name="Line 42">
            <a:extLst>
              <a:ext uri="{FF2B5EF4-FFF2-40B4-BE49-F238E27FC236}">
                <a16:creationId xmlns:a16="http://schemas.microsoft.com/office/drawing/2014/main" id="{B10A82D7-5D05-4748-8519-C50B0E183CE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4650" y="2809875"/>
            <a:ext cx="0" cy="1085850"/>
          </a:xfrm>
          <a:prstGeom prst="line">
            <a:avLst/>
          </a:prstGeom>
          <a:noFill/>
          <a:ln w="2381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8" name="Line 43">
            <a:extLst>
              <a:ext uri="{FF2B5EF4-FFF2-40B4-BE49-F238E27FC236}">
                <a16:creationId xmlns:a16="http://schemas.microsoft.com/office/drawing/2014/main" id="{3B136908-E077-4CB7-AB59-2F83F4EFB10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0280" y="3573463"/>
            <a:ext cx="33179" cy="0"/>
          </a:xfrm>
          <a:prstGeom prst="line">
            <a:avLst/>
          </a:prstGeom>
          <a:noFill/>
          <a:ln w="2381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9" name="Line 44">
            <a:extLst>
              <a:ext uri="{FF2B5EF4-FFF2-40B4-BE49-F238E27FC236}">
                <a16:creationId xmlns:a16="http://schemas.microsoft.com/office/drawing/2014/main" id="{27EBFAC5-EEC9-46D9-AC72-0D130418D2F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0280" y="3233738"/>
            <a:ext cx="33179" cy="0"/>
          </a:xfrm>
          <a:prstGeom prst="line">
            <a:avLst/>
          </a:prstGeom>
          <a:noFill/>
          <a:ln w="2381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0" name="Line 45">
            <a:extLst>
              <a:ext uri="{FF2B5EF4-FFF2-40B4-BE49-F238E27FC236}">
                <a16:creationId xmlns:a16="http://schemas.microsoft.com/office/drawing/2014/main" id="{FA7BB64C-D987-43B7-BA17-5A1E5C3D68B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0280" y="2894013"/>
            <a:ext cx="33179" cy="0"/>
          </a:xfrm>
          <a:prstGeom prst="line">
            <a:avLst/>
          </a:prstGeom>
          <a:noFill/>
          <a:ln w="2381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73" name="Picture 49">
            <a:extLst>
              <a:ext uri="{FF2B5EF4-FFF2-40B4-BE49-F238E27FC236}">
                <a16:creationId xmlns:a16="http://schemas.microsoft.com/office/drawing/2014/main" id="{9A74DB01-4246-4154-82B6-DB13EF3C9B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650" y="1301750"/>
            <a:ext cx="3006725" cy="108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" name="Line 50">
            <a:extLst>
              <a:ext uri="{FF2B5EF4-FFF2-40B4-BE49-F238E27FC236}">
                <a16:creationId xmlns:a16="http://schemas.microsoft.com/office/drawing/2014/main" id="{29A98747-51DA-4AAF-BC50-A654C4435E1E}"/>
              </a:ext>
            </a:extLst>
          </p:cNvPr>
          <p:cNvSpPr>
            <a:spLocks noChangeShapeType="1"/>
          </p:cNvSpPr>
          <p:nvPr/>
        </p:nvSpPr>
        <p:spPr bwMode="auto">
          <a:xfrm>
            <a:off x="374650" y="2389188"/>
            <a:ext cx="3006725" cy="0"/>
          </a:xfrm>
          <a:prstGeom prst="line">
            <a:avLst/>
          </a:prstGeom>
          <a:noFill/>
          <a:ln w="2381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5" name="Line 51">
            <a:extLst>
              <a:ext uri="{FF2B5EF4-FFF2-40B4-BE49-F238E27FC236}">
                <a16:creationId xmlns:a16="http://schemas.microsoft.com/office/drawing/2014/main" id="{3006A86A-1932-46BD-AA5F-3316CB3461E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4650" y="1301750"/>
            <a:ext cx="0" cy="1087438"/>
          </a:xfrm>
          <a:prstGeom prst="line">
            <a:avLst/>
          </a:prstGeom>
          <a:noFill/>
          <a:ln w="2381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6" name="Line 52">
            <a:extLst>
              <a:ext uri="{FF2B5EF4-FFF2-40B4-BE49-F238E27FC236}">
                <a16:creationId xmlns:a16="http://schemas.microsoft.com/office/drawing/2014/main" id="{09F466D7-2CB4-4F30-AE56-76ED9D44825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0280" y="2066925"/>
            <a:ext cx="33179" cy="0"/>
          </a:xfrm>
          <a:prstGeom prst="line">
            <a:avLst/>
          </a:prstGeom>
          <a:noFill/>
          <a:ln w="2381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7" name="Line 53">
            <a:extLst>
              <a:ext uri="{FF2B5EF4-FFF2-40B4-BE49-F238E27FC236}">
                <a16:creationId xmlns:a16="http://schemas.microsoft.com/office/drawing/2014/main" id="{2EB441F3-14E4-4C10-AAD1-6C4BC5F5C3E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0280" y="1727200"/>
            <a:ext cx="33179" cy="0"/>
          </a:xfrm>
          <a:prstGeom prst="line">
            <a:avLst/>
          </a:prstGeom>
          <a:noFill/>
          <a:ln w="2381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8" name="Line 54">
            <a:extLst>
              <a:ext uri="{FF2B5EF4-FFF2-40B4-BE49-F238E27FC236}">
                <a16:creationId xmlns:a16="http://schemas.microsoft.com/office/drawing/2014/main" id="{3EFDFCE5-9A9E-4662-86C6-A6AF4A5EDED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0280" y="1387475"/>
            <a:ext cx="33179" cy="0"/>
          </a:xfrm>
          <a:prstGeom prst="line">
            <a:avLst/>
          </a:prstGeom>
          <a:noFill/>
          <a:ln w="2381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BA48D8A-169B-4663-B140-BBFA25D296C5}"/>
              </a:ext>
            </a:extLst>
          </p:cNvPr>
          <p:cNvGrpSpPr/>
          <p:nvPr/>
        </p:nvGrpSpPr>
        <p:grpSpPr>
          <a:xfrm>
            <a:off x="5506981" y="858835"/>
            <a:ext cx="1344753" cy="402433"/>
            <a:chOff x="5513247" y="523079"/>
            <a:chExt cx="1344753" cy="402433"/>
          </a:xfrm>
        </p:grpSpPr>
        <p:sp>
          <p:nvSpPr>
            <p:cNvPr id="1095" name="Rectangle 134">
              <a:extLst>
                <a:ext uri="{FF2B5EF4-FFF2-40B4-BE49-F238E27FC236}">
                  <a16:creationId xmlns:a16="http://schemas.microsoft.com/office/drawing/2014/main" id="{C383D313-1109-4E05-B9FC-477BB78014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3247" y="523079"/>
              <a:ext cx="288541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-0.2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96" name="Rectangle 135">
              <a:extLst>
                <a:ext uri="{FF2B5EF4-FFF2-40B4-BE49-F238E27FC236}">
                  <a16:creationId xmlns:a16="http://schemas.microsoft.com/office/drawing/2014/main" id="{27B21148-1338-4196-90A9-D130C7A291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74570" y="523079"/>
              <a:ext cx="92974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97" name="Rectangle 136">
              <a:extLst>
                <a:ext uri="{FF2B5EF4-FFF2-40B4-BE49-F238E27FC236}">
                  <a16:creationId xmlns:a16="http://schemas.microsoft.com/office/drawing/2014/main" id="{54C61A50-2102-4874-9D02-A582531FC2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62820" y="523079"/>
              <a:ext cx="232436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0.2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98" name="Rectangle 137">
              <a:extLst>
                <a:ext uri="{FF2B5EF4-FFF2-40B4-BE49-F238E27FC236}">
                  <a16:creationId xmlns:a16="http://schemas.microsoft.com/office/drawing/2014/main" id="{74461BFE-02FE-4934-805C-488F7A0AF8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25564" y="523079"/>
              <a:ext cx="232436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0.4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85" name="Line 124">
              <a:extLst>
                <a:ext uri="{FF2B5EF4-FFF2-40B4-BE49-F238E27FC236}">
                  <a16:creationId xmlns:a16="http://schemas.microsoft.com/office/drawing/2014/main" id="{F2B40D10-2C53-4F19-BFC7-91A32286A60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5555920" y="825500"/>
              <a:ext cx="200025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7" name="Line 125">
              <a:extLst>
                <a:ext uri="{FF2B5EF4-FFF2-40B4-BE49-F238E27FC236}">
                  <a16:creationId xmlns:a16="http://schemas.microsoft.com/office/drawing/2014/main" id="{EC885011-85B6-48B8-B117-F194EA76D0F4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6641770" y="825500"/>
              <a:ext cx="200025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8" name="Line 126">
              <a:extLst>
                <a:ext uri="{FF2B5EF4-FFF2-40B4-BE49-F238E27FC236}">
                  <a16:creationId xmlns:a16="http://schemas.microsoft.com/office/drawing/2014/main" id="{17BD367D-4B6B-40E2-87FA-700F9582F9C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 flipV="1">
              <a:off x="6198857" y="182562"/>
              <a:ext cx="0" cy="108585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9" name="Line 127">
              <a:extLst>
                <a:ext uri="{FF2B5EF4-FFF2-40B4-BE49-F238E27FC236}">
                  <a16:creationId xmlns:a16="http://schemas.microsoft.com/office/drawing/2014/main" id="{B53BE373-9E10-4DE8-B4A7-4BDE1D24DA5B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 flipV="1">
              <a:off x="6198857" y="382587"/>
              <a:ext cx="0" cy="108585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pic>
          <p:nvPicPr>
            <p:cNvPr id="1152" name="Picture 128">
              <a:extLst>
                <a:ext uri="{FF2B5EF4-FFF2-40B4-BE49-F238E27FC236}">
                  <a16:creationId xmlns:a16="http://schemas.microsoft.com/office/drawing/2014/main" id="{AF01A757-9A4B-44A9-9927-A6333C1649C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6098845" y="282575"/>
              <a:ext cx="200025" cy="1085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90" name="Line 129">
              <a:extLst>
                <a:ext uri="{FF2B5EF4-FFF2-40B4-BE49-F238E27FC236}">
                  <a16:creationId xmlns:a16="http://schemas.microsoft.com/office/drawing/2014/main" id="{F80A9FF6-8CF6-45C2-B474-13A0402DDAA0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 flipV="1">
              <a:off x="6198857" y="382587"/>
              <a:ext cx="0" cy="108585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55BB2D6D-3F62-4056-A575-8A2D03B7B444}"/>
                </a:ext>
              </a:extLst>
            </p:cNvPr>
            <p:cNvGrpSpPr/>
            <p:nvPr/>
          </p:nvGrpSpPr>
          <p:grpSpPr>
            <a:xfrm>
              <a:off x="5655933" y="711993"/>
              <a:ext cx="1085850" cy="11113"/>
              <a:chOff x="5655933" y="926305"/>
              <a:chExt cx="1085850" cy="11113"/>
            </a:xfrm>
          </p:grpSpPr>
          <p:sp>
            <p:nvSpPr>
              <p:cNvPr id="1091" name="Line 130">
                <a:extLst>
                  <a:ext uri="{FF2B5EF4-FFF2-40B4-BE49-F238E27FC236}">
                    <a16:creationId xmlns:a16="http://schemas.microsoft.com/office/drawing/2014/main" id="{83E51C60-D78E-4E5C-88F9-3F5CDB7535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H="1">
                <a:off x="5650376" y="931862"/>
                <a:ext cx="11113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92" name="Line 131">
                <a:extLst>
                  <a:ext uri="{FF2B5EF4-FFF2-40B4-BE49-F238E27FC236}">
                    <a16:creationId xmlns:a16="http://schemas.microsoft.com/office/drawing/2014/main" id="{7686DE36-78E3-4E1A-A1A6-1CF27B894C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H="1">
                <a:off x="6012326" y="931862"/>
                <a:ext cx="11113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93" name="Line 132">
                <a:extLst>
                  <a:ext uri="{FF2B5EF4-FFF2-40B4-BE49-F238E27FC236}">
                    <a16:creationId xmlns:a16="http://schemas.microsoft.com/office/drawing/2014/main" id="{BA5008AE-DC92-4D8D-949F-4AC1F3828B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H="1">
                <a:off x="6374276" y="931862"/>
                <a:ext cx="11113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94" name="Line 133">
                <a:extLst>
                  <a:ext uri="{FF2B5EF4-FFF2-40B4-BE49-F238E27FC236}">
                    <a16:creationId xmlns:a16="http://schemas.microsoft.com/office/drawing/2014/main" id="{40DC561A-6445-44E1-99B8-3973F34725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H="1">
                <a:off x="6736226" y="931862"/>
                <a:ext cx="11113" cy="0"/>
              </a:xfrm>
              <a:prstGeom prst="line">
                <a:avLst/>
              </a:prstGeom>
              <a:noFill/>
              <a:ln w="63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sp>
          <p:nvSpPr>
            <p:cNvPr id="1099" name="Line 138">
              <a:extLst>
                <a:ext uri="{FF2B5EF4-FFF2-40B4-BE49-F238E27FC236}">
                  <a16:creationId xmlns:a16="http://schemas.microsoft.com/office/drawing/2014/main" id="{6DA3CC48-E26C-4B35-9E8F-A1617743FCD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6641770" y="825500"/>
              <a:ext cx="200025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0" name="Line 139">
              <a:extLst>
                <a:ext uri="{FF2B5EF4-FFF2-40B4-BE49-F238E27FC236}">
                  <a16:creationId xmlns:a16="http://schemas.microsoft.com/office/drawing/2014/main" id="{6AB13465-C22C-4F27-8792-D5D0419D721B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5555920" y="825500"/>
              <a:ext cx="200025" cy="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2" name="Line 140">
              <a:extLst>
                <a:ext uri="{FF2B5EF4-FFF2-40B4-BE49-F238E27FC236}">
                  <a16:creationId xmlns:a16="http://schemas.microsoft.com/office/drawing/2014/main" id="{593BD9DE-D2DD-452D-98D6-2531E9D66D0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 flipV="1">
              <a:off x="6198857" y="182562"/>
              <a:ext cx="0" cy="108585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3" name="Line 141">
              <a:extLst>
                <a:ext uri="{FF2B5EF4-FFF2-40B4-BE49-F238E27FC236}">
                  <a16:creationId xmlns:a16="http://schemas.microsoft.com/office/drawing/2014/main" id="{6051E369-531E-4010-94D1-A91B5249D86A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 flipV="1">
              <a:off x="6198857" y="382587"/>
              <a:ext cx="0" cy="1085850"/>
            </a:xfrm>
            <a:prstGeom prst="line">
              <a:avLst/>
            </a:prstGeom>
            <a:noFill/>
            <a:ln w="63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EC30754B-CD3B-4A82-B838-79A718671323}"/>
              </a:ext>
            </a:extLst>
          </p:cNvPr>
          <p:cNvGrpSpPr/>
          <p:nvPr/>
        </p:nvGrpSpPr>
        <p:grpSpPr>
          <a:xfrm>
            <a:off x="3486711" y="1246188"/>
            <a:ext cx="3315017" cy="7478952"/>
            <a:chOff x="3530283" y="1246188"/>
            <a:chExt cx="3315017" cy="7478952"/>
          </a:xfrm>
        </p:grpSpPr>
        <p:pic>
          <p:nvPicPr>
            <p:cNvPr id="1086" name="Picture 62">
              <a:extLst>
                <a:ext uri="{FF2B5EF4-FFF2-40B4-BE49-F238E27FC236}">
                  <a16:creationId xmlns:a16="http://schemas.microsoft.com/office/drawing/2014/main" id="{42C2A5AD-93A1-492F-9B9A-6F40D62460F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89363" y="7348538"/>
              <a:ext cx="3006725" cy="1085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5" name="Line 63">
              <a:extLst>
                <a:ext uri="{FF2B5EF4-FFF2-40B4-BE49-F238E27FC236}">
                  <a16:creationId xmlns:a16="http://schemas.microsoft.com/office/drawing/2014/main" id="{B603FF4E-F4ED-4A48-9FF7-36C68F821C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89363" y="8434388"/>
              <a:ext cx="3006725" cy="0"/>
            </a:xfrm>
            <a:prstGeom prst="line">
              <a:avLst/>
            </a:prstGeom>
            <a:noFill/>
            <a:ln w="2381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6" name="Line 64">
              <a:extLst>
                <a:ext uri="{FF2B5EF4-FFF2-40B4-BE49-F238E27FC236}">
                  <a16:creationId xmlns:a16="http://schemas.microsoft.com/office/drawing/2014/main" id="{7BDBA16F-A1D5-4942-96B4-20520681DE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0951" y="8434388"/>
              <a:ext cx="0" cy="49213"/>
            </a:xfrm>
            <a:prstGeom prst="line">
              <a:avLst/>
            </a:prstGeom>
            <a:noFill/>
            <a:ln w="2381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7" name="Line 65">
              <a:extLst>
                <a:ext uri="{FF2B5EF4-FFF2-40B4-BE49-F238E27FC236}">
                  <a16:creationId xmlns:a16="http://schemas.microsoft.com/office/drawing/2014/main" id="{1478F276-16A4-4922-8253-3201CA69F0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92663" y="8434388"/>
              <a:ext cx="0" cy="49213"/>
            </a:xfrm>
            <a:prstGeom prst="line">
              <a:avLst/>
            </a:prstGeom>
            <a:noFill/>
            <a:ln w="2381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8" name="Line 66">
              <a:extLst>
                <a:ext uri="{FF2B5EF4-FFF2-40B4-BE49-F238E27FC236}">
                  <a16:creationId xmlns:a16="http://schemas.microsoft.com/office/drawing/2014/main" id="{1D184E40-5427-42CF-9828-A7BEF889CB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92788" y="8434388"/>
              <a:ext cx="0" cy="49213"/>
            </a:xfrm>
            <a:prstGeom prst="line">
              <a:avLst/>
            </a:prstGeom>
            <a:noFill/>
            <a:ln w="2381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0" name="Line 67">
              <a:extLst>
                <a:ext uri="{FF2B5EF4-FFF2-40B4-BE49-F238E27FC236}">
                  <a16:creationId xmlns:a16="http://schemas.microsoft.com/office/drawing/2014/main" id="{90D873EA-2450-4803-A5C2-A3FD1C0E34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94501" y="8434388"/>
              <a:ext cx="0" cy="49213"/>
            </a:xfrm>
            <a:prstGeom prst="line">
              <a:avLst/>
            </a:prstGeom>
            <a:noFill/>
            <a:ln w="2381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5" name="Line 72">
              <a:extLst>
                <a:ext uri="{FF2B5EF4-FFF2-40B4-BE49-F238E27FC236}">
                  <a16:creationId xmlns:a16="http://schemas.microsoft.com/office/drawing/2014/main" id="{B974B3C2-4FB1-4F6C-A37A-457A5F5D215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89363" y="7348538"/>
              <a:ext cx="0" cy="1085850"/>
            </a:xfrm>
            <a:prstGeom prst="line">
              <a:avLst/>
            </a:prstGeom>
            <a:noFill/>
            <a:ln w="2381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6" name="Line 73">
              <a:extLst>
                <a:ext uri="{FF2B5EF4-FFF2-40B4-BE49-F238E27FC236}">
                  <a16:creationId xmlns:a16="http://schemas.microsoft.com/office/drawing/2014/main" id="{F6905FF5-C7F0-4A99-80B7-DFB2296F8E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40794" y="7918450"/>
              <a:ext cx="36497" cy="0"/>
            </a:xfrm>
            <a:prstGeom prst="line">
              <a:avLst/>
            </a:prstGeom>
            <a:noFill/>
            <a:ln w="2381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7" name="Line 74">
              <a:extLst>
                <a:ext uri="{FF2B5EF4-FFF2-40B4-BE49-F238E27FC236}">
                  <a16:creationId xmlns:a16="http://schemas.microsoft.com/office/drawing/2014/main" id="{104DEB55-04BE-4E67-B8E1-4B6460EB60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40794" y="7388225"/>
              <a:ext cx="36497" cy="0"/>
            </a:xfrm>
            <a:prstGeom prst="line">
              <a:avLst/>
            </a:prstGeom>
            <a:noFill/>
            <a:ln w="2381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8" name="Rectangle 75">
              <a:extLst>
                <a:ext uri="{FF2B5EF4-FFF2-40B4-BE49-F238E27FC236}">
                  <a16:creationId xmlns:a16="http://schemas.microsoft.com/office/drawing/2014/main" id="{7AD53774-309B-4E28-BDE6-E34EAF3B3A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30283" y="7824788"/>
              <a:ext cx="184150" cy="247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20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39" name="Rectangle 76">
              <a:extLst>
                <a:ext uri="{FF2B5EF4-FFF2-40B4-BE49-F238E27FC236}">
                  <a16:creationId xmlns:a16="http://schemas.microsoft.com/office/drawing/2014/main" id="{55D64CE8-5331-4B8A-A1E3-DD27DCF1C8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30283" y="7291388"/>
              <a:ext cx="184150" cy="247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40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pic>
          <p:nvPicPr>
            <p:cNvPr id="1101" name="Picture 77">
              <a:extLst>
                <a:ext uri="{FF2B5EF4-FFF2-40B4-BE49-F238E27FC236}">
                  <a16:creationId xmlns:a16="http://schemas.microsoft.com/office/drawing/2014/main" id="{E2ACDDCD-B267-4D60-B322-D621544D4F4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89363" y="5832475"/>
              <a:ext cx="3006725" cy="10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40" name="Line 78">
              <a:extLst>
                <a:ext uri="{FF2B5EF4-FFF2-40B4-BE49-F238E27FC236}">
                  <a16:creationId xmlns:a16="http://schemas.microsoft.com/office/drawing/2014/main" id="{B104522A-94D0-43D9-923E-27A594BC5E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89363" y="6927850"/>
              <a:ext cx="3006725" cy="0"/>
            </a:xfrm>
            <a:prstGeom prst="line">
              <a:avLst/>
            </a:prstGeom>
            <a:noFill/>
            <a:ln w="2381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1" name="Line 79">
              <a:extLst>
                <a:ext uri="{FF2B5EF4-FFF2-40B4-BE49-F238E27FC236}">
                  <a16:creationId xmlns:a16="http://schemas.microsoft.com/office/drawing/2014/main" id="{C61C8D39-1B1C-4DCE-ACB7-EAD81EE922B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89363" y="5832475"/>
              <a:ext cx="0" cy="1095375"/>
            </a:xfrm>
            <a:prstGeom prst="line">
              <a:avLst/>
            </a:prstGeom>
            <a:noFill/>
            <a:ln w="2381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2" name="Line 80">
              <a:extLst>
                <a:ext uri="{FF2B5EF4-FFF2-40B4-BE49-F238E27FC236}">
                  <a16:creationId xmlns:a16="http://schemas.microsoft.com/office/drawing/2014/main" id="{E6069E36-298C-42E7-809F-3B2CAB36086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40794" y="6407150"/>
              <a:ext cx="36497" cy="0"/>
            </a:xfrm>
            <a:prstGeom prst="line">
              <a:avLst/>
            </a:prstGeom>
            <a:noFill/>
            <a:ln w="2381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3" name="Line 81">
              <a:extLst>
                <a:ext uri="{FF2B5EF4-FFF2-40B4-BE49-F238E27FC236}">
                  <a16:creationId xmlns:a16="http://schemas.microsoft.com/office/drawing/2014/main" id="{B13BEDB6-7CE3-4C54-894E-A9F8DFF460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40794" y="5872163"/>
              <a:ext cx="36497" cy="0"/>
            </a:xfrm>
            <a:prstGeom prst="line">
              <a:avLst/>
            </a:prstGeom>
            <a:noFill/>
            <a:ln w="2381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4" name="Rectangle 82">
              <a:extLst>
                <a:ext uri="{FF2B5EF4-FFF2-40B4-BE49-F238E27FC236}">
                  <a16:creationId xmlns:a16="http://schemas.microsoft.com/office/drawing/2014/main" id="{789B0C04-CA71-4E50-9573-A8953B648C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30283" y="6308725"/>
              <a:ext cx="184150" cy="247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20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45" name="Rectangle 83">
              <a:extLst>
                <a:ext uri="{FF2B5EF4-FFF2-40B4-BE49-F238E27FC236}">
                  <a16:creationId xmlns:a16="http://schemas.microsoft.com/office/drawing/2014/main" id="{3D8C760E-A05F-4919-B0F2-D2A91411A3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30283" y="5775325"/>
              <a:ext cx="184150" cy="247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40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pic>
          <p:nvPicPr>
            <p:cNvPr id="1108" name="Picture 84">
              <a:extLst>
                <a:ext uri="{FF2B5EF4-FFF2-40B4-BE49-F238E27FC236}">
                  <a16:creationId xmlns:a16="http://schemas.microsoft.com/office/drawing/2014/main" id="{889CD11F-83C0-4222-BBDA-6ABA2208472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89363" y="4325938"/>
              <a:ext cx="3006725" cy="1085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47" name="Line 85">
              <a:extLst>
                <a:ext uri="{FF2B5EF4-FFF2-40B4-BE49-F238E27FC236}">
                  <a16:creationId xmlns:a16="http://schemas.microsoft.com/office/drawing/2014/main" id="{41CD8BD7-C12A-47C5-9EDB-AAA7E36CD3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89363" y="5411788"/>
              <a:ext cx="3006725" cy="0"/>
            </a:xfrm>
            <a:prstGeom prst="line">
              <a:avLst/>
            </a:prstGeom>
            <a:noFill/>
            <a:ln w="2381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8" name="Line 86">
              <a:extLst>
                <a:ext uri="{FF2B5EF4-FFF2-40B4-BE49-F238E27FC236}">
                  <a16:creationId xmlns:a16="http://schemas.microsoft.com/office/drawing/2014/main" id="{AA2A8D20-9A59-44E6-AC4E-CEB70894B4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89363" y="4325938"/>
              <a:ext cx="0" cy="1085850"/>
            </a:xfrm>
            <a:prstGeom prst="line">
              <a:avLst/>
            </a:prstGeom>
            <a:noFill/>
            <a:ln w="2381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9" name="Line 87">
              <a:extLst>
                <a:ext uri="{FF2B5EF4-FFF2-40B4-BE49-F238E27FC236}">
                  <a16:creationId xmlns:a16="http://schemas.microsoft.com/office/drawing/2014/main" id="{5E32308A-EAB6-4D1C-9BE2-25E50C3C7AD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40794" y="4895850"/>
              <a:ext cx="36497" cy="0"/>
            </a:xfrm>
            <a:prstGeom prst="line">
              <a:avLst/>
            </a:prstGeom>
            <a:noFill/>
            <a:ln w="2381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0" name="Line 88">
              <a:extLst>
                <a:ext uri="{FF2B5EF4-FFF2-40B4-BE49-F238E27FC236}">
                  <a16:creationId xmlns:a16="http://schemas.microsoft.com/office/drawing/2014/main" id="{6BE2826E-84C7-477D-A86E-A9AD6434B7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40794" y="4365625"/>
              <a:ext cx="36497" cy="0"/>
            </a:xfrm>
            <a:prstGeom prst="line">
              <a:avLst/>
            </a:prstGeom>
            <a:noFill/>
            <a:ln w="2381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1" name="Rectangle 89">
              <a:extLst>
                <a:ext uri="{FF2B5EF4-FFF2-40B4-BE49-F238E27FC236}">
                  <a16:creationId xmlns:a16="http://schemas.microsoft.com/office/drawing/2014/main" id="{B920CE9C-BA32-405C-BC1F-09717F2E5D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30283" y="4802188"/>
              <a:ext cx="184150" cy="247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20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52" name="Rectangle 90">
              <a:extLst>
                <a:ext uri="{FF2B5EF4-FFF2-40B4-BE49-F238E27FC236}">
                  <a16:creationId xmlns:a16="http://schemas.microsoft.com/office/drawing/2014/main" id="{3F810EC5-8A86-4553-8759-D09BFCA1FA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30283" y="4268788"/>
              <a:ext cx="184150" cy="247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40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pic>
          <p:nvPicPr>
            <p:cNvPr id="1115" name="Picture 91">
              <a:extLst>
                <a:ext uri="{FF2B5EF4-FFF2-40B4-BE49-F238E27FC236}">
                  <a16:creationId xmlns:a16="http://schemas.microsoft.com/office/drawing/2014/main" id="{02E24A5A-EF25-4B93-B0A8-53E3FB43B37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89363" y="2809875"/>
              <a:ext cx="3006725" cy="1085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53" name="Line 92">
              <a:extLst>
                <a:ext uri="{FF2B5EF4-FFF2-40B4-BE49-F238E27FC236}">
                  <a16:creationId xmlns:a16="http://schemas.microsoft.com/office/drawing/2014/main" id="{A9633AC7-7031-4D2F-85E0-F04CDB0386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89363" y="3895725"/>
              <a:ext cx="3006725" cy="0"/>
            </a:xfrm>
            <a:prstGeom prst="line">
              <a:avLst/>
            </a:prstGeom>
            <a:noFill/>
            <a:ln w="2381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4" name="Line 93">
              <a:extLst>
                <a:ext uri="{FF2B5EF4-FFF2-40B4-BE49-F238E27FC236}">
                  <a16:creationId xmlns:a16="http://schemas.microsoft.com/office/drawing/2014/main" id="{9F712E9B-DD7C-48C9-B822-B562D48EC9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89363" y="2809875"/>
              <a:ext cx="0" cy="1085850"/>
            </a:xfrm>
            <a:prstGeom prst="line">
              <a:avLst/>
            </a:prstGeom>
            <a:noFill/>
            <a:ln w="2381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6" name="Line 94">
              <a:extLst>
                <a:ext uri="{FF2B5EF4-FFF2-40B4-BE49-F238E27FC236}">
                  <a16:creationId xmlns:a16="http://schemas.microsoft.com/office/drawing/2014/main" id="{2A3E6103-C7BB-4523-A357-B7B289761B8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40794" y="3379788"/>
              <a:ext cx="36497" cy="0"/>
            </a:xfrm>
            <a:prstGeom prst="line">
              <a:avLst/>
            </a:prstGeom>
            <a:noFill/>
            <a:ln w="2381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7" name="Line 95">
              <a:extLst>
                <a:ext uri="{FF2B5EF4-FFF2-40B4-BE49-F238E27FC236}">
                  <a16:creationId xmlns:a16="http://schemas.microsoft.com/office/drawing/2014/main" id="{D7E1D808-89F3-4455-83E1-D77C6D7123D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40794" y="2849563"/>
              <a:ext cx="36497" cy="0"/>
            </a:xfrm>
            <a:prstGeom prst="line">
              <a:avLst/>
            </a:prstGeom>
            <a:noFill/>
            <a:ln w="2381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8" name="Rectangle 96">
              <a:extLst>
                <a:ext uri="{FF2B5EF4-FFF2-40B4-BE49-F238E27FC236}">
                  <a16:creationId xmlns:a16="http://schemas.microsoft.com/office/drawing/2014/main" id="{E60AC659-A0D9-47E9-8398-0578A99E1F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30283" y="3286125"/>
              <a:ext cx="184150" cy="247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20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59" name="Rectangle 97">
              <a:extLst>
                <a:ext uri="{FF2B5EF4-FFF2-40B4-BE49-F238E27FC236}">
                  <a16:creationId xmlns:a16="http://schemas.microsoft.com/office/drawing/2014/main" id="{AE781113-7955-4D61-911A-B7DE9CD9F8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30283" y="2752725"/>
              <a:ext cx="184150" cy="247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40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pic>
          <p:nvPicPr>
            <p:cNvPr id="1122" name="Picture 98">
              <a:extLst>
                <a:ext uri="{FF2B5EF4-FFF2-40B4-BE49-F238E27FC236}">
                  <a16:creationId xmlns:a16="http://schemas.microsoft.com/office/drawing/2014/main" id="{981A6719-E052-4681-9417-164A1000C6E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89363" y="1301750"/>
              <a:ext cx="3006725" cy="1087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60" name="Line 99">
              <a:extLst>
                <a:ext uri="{FF2B5EF4-FFF2-40B4-BE49-F238E27FC236}">
                  <a16:creationId xmlns:a16="http://schemas.microsoft.com/office/drawing/2014/main" id="{19D4AD8B-9A58-40CC-975B-F8AED6CC38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89363" y="2389188"/>
              <a:ext cx="3006725" cy="0"/>
            </a:xfrm>
            <a:prstGeom prst="line">
              <a:avLst/>
            </a:prstGeom>
            <a:noFill/>
            <a:ln w="2381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1" name="Line 100">
              <a:extLst>
                <a:ext uri="{FF2B5EF4-FFF2-40B4-BE49-F238E27FC236}">
                  <a16:creationId xmlns:a16="http://schemas.microsoft.com/office/drawing/2014/main" id="{0A4FEE9C-F8D7-4E76-BDA3-C7E5DE21BC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89363" y="1301750"/>
              <a:ext cx="0" cy="1087438"/>
            </a:xfrm>
            <a:prstGeom prst="line">
              <a:avLst/>
            </a:prstGeom>
            <a:noFill/>
            <a:ln w="2381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2" name="Line 101">
              <a:extLst>
                <a:ext uri="{FF2B5EF4-FFF2-40B4-BE49-F238E27FC236}">
                  <a16:creationId xmlns:a16="http://schemas.microsoft.com/office/drawing/2014/main" id="{738F4CD5-006F-41E8-8555-B30CD444AE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40794" y="1873250"/>
              <a:ext cx="36497" cy="0"/>
            </a:xfrm>
            <a:prstGeom prst="line">
              <a:avLst/>
            </a:prstGeom>
            <a:noFill/>
            <a:ln w="2381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3" name="Line 102">
              <a:extLst>
                <a:ext uri="{FF2B5EF4-FFF2-40B4-BE49-F238E27FC236}">
                  <a16:creationId xmlns:a16="http://schemas.microsoft.com/office/drawing/2014/main" id="{1C6BDD3A-84C5-4739-9576-AECB6D5D04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40794" y="1343025"/>
              <a:ext cx="36497" cy="0"/>
            </a:xfrm>
            <a:prstGeom prst="line">
              <a:avLst/>
            </a:prstGeom>
            <a:noFill/>
            <a:ln w="2381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5" name="Rectangle 103">
              <a:extLst>
                <a:ext uri="{FF2B5EF4-FFF2-40B4-BE49-F238E27FC236}">
                  <a16:creationId xmlns:a16="http://schemas.microsoft.com/office/drawing/2014/main" id="{ED180BF3-3766-4C1C-9AE3-0B987A4038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30283" y="1779588"/>
              <a:ext cx="184150" cy="247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20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66" name="Rectangle 104">
              <a:extLst>
                <a:ext uri="{FF2B5EF4-FFF2-40B4-BE49-F238E27FC236}">
                  <a16:creationId xmlns:a16="http://schemas.microsoft.com/office/drawing/2014/main" id="{70A98039-4F95-4199-B906-0BE9F9EDA8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30283" y="1246188"/>
              <a:ext cx="184150" cy="247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40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5" name="Rectangle 11">
              <a:extLst>
                <a:ext uri="{FF2B5EF4-FFF2-40B4-BE49-F238E27FC236}">
                  <a16:creationId xmlns:a16="http://schemas.microsoft.com/office/drawing/2014/main" id="{639957CD-2C23-423F-AFDE-5F8899F854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0451" y="8509696"/>
              <a:ext cx="307777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-0.5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6" name="Rectangle 12">
              <a:extLst>
                <a:ext uri="{FF2B5EF4-FFF2-40B4-BE49-F238E27FC236}">
                  <a16:creationId xmlns:a16="http://schemas.microsoft.com/office/drawing/2014/main" id="{557318E9-2101-4297-9AD1-08B764FE31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44869" y="8509696"/>
              <a:ext cx="99386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7" name="Rectangle 13">
              <a:extLst>
                <a:ext uri="{FF2B5EF4-FFF2-40B4-BE49-F238E27FC236}">
                  <a16:creationId xmlns:a16="http://schemas.microsoft.com/office/drawing/2014/main" id="{2D11BA08-71FD-4638-9207-3E4638E0DF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70455" y="8509696"/>
              <a:ext cx="248466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0.5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8" name="Rectangle 14">
              <a:extLst>
                <a:ext uri="{FF2B5EF4-FFF2-40B4-BE49-F238E27FC236}">
                  <a16:creationId xmlns:a16="http://schemas.microsoft.com/office/drawing/2014/main" id="{D9EF33C3-B94F-4AAE-98CA-E2A6616DFF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45914" y="8509696"/>
              <a:ext cx="99386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21" name="Rectangle 89">
            <a:extLst>
              <a:ext uri="{FF2B5EF4-FFF2-40B4-BE49-F238E27FC236}">
                <a16:creationId xmlns:a16="http://schemas.microsoft.com/office/drawing/2014/main" id="{926FF663-E57D-44C5-9D38-11DFF715E8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283" y="668744"/>
            <a:ext cx="262571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</a:rPr>
              <a:t>Monkey U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 </a:t>
            </a:r>
            <a:r>
              <a:rPr lang="en-US" altLang="en-US" sz="1400" dirty="0">
                <a:solidFill>
                  <a:srgbClr val="000000"/>
                </a:solidFill>
              </a:rPr>
              <a:t>bid-encoding neurons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 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22" name="Rectangle 187">
            <a:extLst>
              <a:ext uri="{FF2B5EF4-FFF2-40B4-BE49-F238E27FC236}">
                <a16:creationId xmlns:a16="http://schemas.microsoft.com/office/drawing/2014/main" id="{F4CDC6CF-9FB7-4EB9-9D2E-9171AF5E6D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3152" y="664662"/>
            <a:ext cx="262571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Monkey V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bid-e</a:t>
            </a:r>
            <a:r>
              <a:rPr lang="en-US" altLang="en-US" sz="1400" dirty="0">
                <a:solidFill>
                  <a:srgbClr val="000000"/>
                </a:solidFill>
              </a:rPr>
              <a:t>n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coding neurons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60EE013-0EE7-8061-B03A-D5BE4FC10156}"/>
              </a:ext>
            </a:extLst>
          </p:cNvPr>
          <p:cNvSpPr txBox="1"/>
          <p:nvPr/>
        </p:nvSpPr>
        <p:spPr>
          <a:xfrm>
            <a:off x="5562591" y="76028"/>
            <a:ext cx="1265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Figure S4</a:t>
            </a:r>
          </a:p>
        </p:txBody>
      </p:sp>
      <p:sp>
        <p:nvSpPr>
          <p:cNvPr id="3" name="Rectangle 89">
            <a:extLst>
              <a:ext uri="{FF2B5EF4-FFF2-40B4-BE49-F238E27FC236}">
                <a16:creationId xmlns:a16="http://schemas.microsoft.com/office/drawing/2014/main" id="{375221DE-3A1E-2E70-0CB5-3136DF11F9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6511" y="8713135"/>
            <a:ext cx="64896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</a:rPr>
              <a:t>Time (s)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" name="Rectangle 89">
            <a:extLst>
              <a:ext uri="{FF2B5EF4-FFF2-40B4-BE49-F238E27FC236}">
                <a16:creationId xmlns:a16="http://schemas.microsoft.com/office/drawing/2014/main" id="{179F54F4-8B14-3A61-4218-8F5995C8A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4673" y="8713135"/>
            <a:ext cx="64896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</a:rPr>
              <a:t>Time (s)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7182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1504</TotalTime>
  <Words>115</Words>
  <Application>Microsoft Macintosh PowerPoint</Application>
  <PresentationFormat>A4 Paper (210x297 mm)</PresentationFormat>
  <Paragraphs>44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Hill</dc:creator>
  <cp:lastModifiedBy>Wolfram Schultz</cp:lastModifiedBy>
  <cp:revision>355</cp:revision>
  <dcterms:created xsi:type="dcterms:W3CDTF">2021-03-04T13:04:53Z</dcterms:created>
  <dcterms:modified xsi:type="dcterms:W3CDTF">2023-05-04T16:11:21Z</dcterms:modified>
</cp:coreProperties>
</file>