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  <p:sldId id="265" r:id="rId3"/>
    <p:sldId id="261" r:id="rId4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204"/>
    <p:restoredTop sz="96327"/>
  </p:normalViewPr>
  <p:slideViewPr>
    <p:cSldViewPr snapToGrid="0" snapToObjects="1">
      <p:cViewPr varScale="1">
        <p:scale>
          <a:sx n="96" d="100"/>
          <a:sy n="96" d="100"/>
        </p:scale>
        <p:origin x="26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E6461-7341-0B43-80B2-D4E919512F00}" type="datetimeFigureOut">
              <a:rPr lang="en-US" smtClean="0"/>
              <a:t>3/5/21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82A4-B538-A648-B10E-97D600037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486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E6461-7341-0B43-80B2-D4E919512F00}" type="datetimeFigureOut">
              <a:rPr lang="en-US" smtClean="0"/>
              <a:t>3/5/21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82A4-B538-A648-B10E-97D600037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837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E6461-7341-0B43-80B2-D4E919512F00}" type="datetimeFigureOut">
              <a:rPr lang="en-US" smtClean="0"/>
              <a:t>3/5/21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82A4-B538-A648-B10E-97D600037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614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E6461-7341-0B43-80B2-D4E919512F00}" type="datetimeFigureOut">
              <a:rPr lang="en-US" smtClean="0"/>
              <a:t>3/5/21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82A4-B538-A648-B10E-97D600037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402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E6461-7341-0B43-80B2-D4E919512F00}" type="datetimeFigureOut">
              <a:rPr lang="en-US" smtClean="0"/>
              <a:t>3/5/21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82A4-B538-A648-B10E-97D600037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427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E6461-7341-0B43-80B2-D4E919512F00}" type="datetimeFigureOut">
              <a:rPr lang="en-US" smtClean="0"/>
              <a:t>3/5/21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82A4-B538-A648-B10E-97D600037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160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E6461-7341-0B43-80B2-D4E919512F00}" type="datetimeFigureOut">
              <a:rPr lang="en-US" smtClean="0"/>
              <a:t>3/5/21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82A4-B538-A648-B10E-97D600037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00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E6461-7341-0B43-80B2-D4E919512F00}" type="datetimeFigureOut">
              <a:rPr lang="en-US" smtClean="0"/>
              <a:t>3/5/21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82A4-B538-A648-B10E-97D600037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191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E6461-7341-0B43-80B2-D4E919512F00}" type="datetimeFigureOut">
              <a:rPr lang="en-US" smtClean="0"/>
              <a:t>3/5/21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82A4-B538-A648-B10E-97D600037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844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E6461-7341-0B43-80B2-D4E919512F00}" type="datetimeFigureOut">
              <a:rPr lang="en-US" smtClean="0"/>
              <a:t>3/5/21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82A4-B538-A648-B10E-97D600037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350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E6461-7341-0B43-80B2-D4E919512F00}" type="datetimeFigureOut">
              <a:rPr lang="en-US" smtClean="0"/>
              <a:t>3/5/21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82A4-B538-A648-B10E-97D600037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387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E6461-7341-0B43-80B2-D4E919512F00}" type="datetimeFigureOut">
              <a:rPr lang="en-US" smtClean="0"/>
              <a:t>3/5/21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582A4-B538-A648-B10E-97D600037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510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697015-B71F-304A-BA47-2FCCC24C5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34" y="2813836"/>
            <a:ext cx="4731055" cy="37224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90D1F1-C5EC-F34E-AE64-D3FA62686403}"/>
              </a:ext>
            </a:extLst>
          </p:cNvPr>
          <p:cNvSpPr txBox="1"/>
          <p:nvPr/>
        </p:nvSpPr>
        <p:spPr>
          <a:xfrm rot="5400000">
            <a:off x="1837246" y="6801679"/>
            <a:ext cx="790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R_Mite</a:t>
            </a:r>
            <a:endParaRPr lang="en-US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DBF88F-F99E-D648-A59C-7E59EB82414B}"/>
              </a:ext>
            </a:extLst>
          </p:cNvPr>
          <p:cNvSpPr txBox="1"/>
          <p:nvPr/>
        </p:nvSpPr>
        <p:spPr>
          <a:xfrm rot="5400000">
            <a:off x="3972085" y="6844961"/>
            <a:ext cx="876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S2_Mite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0BFF07-14BC-B643-B449-983D8279D8D9}"/>
              </a:ext>
            </a:extLst>
          </p:cNvPr>
          <p:cNvSpPr txBox="1"/>
          <p:nvPr/>
        </p:nvSpPr>
        <p:spPr>
          <a:xfrm rot="5400000">
            <a:off x="4331886" y="6958036"/>
            <a:ext cx="11027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S2_Control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BE04CA-D3F2-EC4E-9539-D8202F19DB42}"/>
              </a:ext>
            </a:extLst>
          </p:cNvPr>
          <p:cNvSpPr txBox="1"/>
          <p:nvPr/>
        </p:nvSpPr>
        <p:spPr>
          <a:xfrm rot="5400000">
            <a:off x="2892891" y="6844961"/>
            <a:ext cx="876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S1_Mite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4F2EC6-C7C8-C645-BC60-5A62916C11E3}"/>
              </a:ext>
            </a:extLst>
          </p:cNvPr>
          <p:cNvSpPr txBox="1"/>
          <p:nvPr/>
        </p:nvSpPr>
        <p:spPr>
          <a:xfrm rot="5400000">
            <a:off x="3284017" y="6958036"/>
            <a:ext cx="11027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S1_Control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BEE492-7A6E-F94A-80AB-C49B4F131A68}"/>
              </a:ext>
            </a:extLst>
          </p:cNvPr>
          <p:cNvSpPr txBox="1"/>
          <p:nvPr/>
        </p:nvSpPr>
        <p:spPr>
          <a:xfrm rot="5400000">
            <a:off x="2248104" y="6914755"/>
            <a:ext cx="10161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R_Control</a:t>
            </a:r>
            <a:endParaRPr lang="en-US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F0BB21-A28A-D249-AEAE-457D7E530477}"/>
              </a:ext>
            </a:extLst>
          </p:cNvPr>
          <p:cNvSpPr txBox="1"/>
          <p:nvPr/>
        </p:nvSpPr>
        <p:spPr>
          <a:xfrm>
            <a:off x="5067118" y="6145783"/>
            <a:ext cx="790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R_Mite</a:t>
            </a:r>
            <a:endParaRPr lang="en-US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46C55E-8B44-974A-ADDD-F0D4363F96CB}"/>
              </a:ext>
            </a:extLst>
          </p:cNvPr>
          <p:cNvSpPr txBox="1"/>
          <p:nvPr/>
        </p:nvSpPr>
        <p:spPr>
          <a:xfrm>
            <a:off x="5067118" y="4532571"/>
            <a:ext cx="876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S2_Mite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943E47-B2E8-B54B-9DA4-791628D4F1F1}"/>
              </a:ext>
            </a:extLst>
          </p:cNvPr>
          <p:cNvSpPr txBox="1"/>
          <p:nvPr/>
        </p:nvSpPr>
        <p:spPr>
          <a:xfrm>
            <a:off x="5067118" y="4130170"/>
            <a:ext cx="11027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S2_Control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FD4D79-632A-2940-AF5B-542CF786DAD5}"/>
              </a:ext>
            </a:extLst>
          </p:cNvPr>
          <p:cNvSpPr txBox="1"/>
          <p:nvPr/>
        </p:nvSpPr>
        <p:spPr>
          <a:xfrm>
            <a:off x="5067118" y="5353367"/>
            <a:ext cx="876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S1_Mite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6ED6B0-45C4-0749-90A0-9F03177C07BC}"/>
              </a:ext>
            </a:extLst>
          </p:cNvPr>
          <p:cNvSpPr txBox="1"/>
          <p:nvPr/>
        </p:nvSpPr>
        <p:spPr>
          <a:xfrm>
            <a:off x="5067118" y="4934502"/>
            <a:ext cx="11027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S1_Control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FB29549-6609-C049-8A40-2E155671499F}"/>
              </a:ext>
            </a:extLst>
          </p:cNvPr>
          <p:cNvSpPr txBox="1"/>
          <p:nvPr/>
        </p:nvSpPr>
        <p:spPr>
          <a:xfrm>
            <a:off x="5067118" y="5743852"/>
            <a:ext cx="10161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R_Control</a:t>
            </a:r>
            <a:endParaRPr lang="en-US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C9EFCDB-BAAF-8143-A7EC-CCF6F51FC350}"/>
              </a:ext>
            </a:extLst>
          </p:cNvPr>
          <p:cNvSpPr txBox="1"/>
          <p:nvPr/>
        </p:nvSpPr>
        <p:spPr>
          <a:xfrm>
            <a:off x="355600" y="8771467"/>
            <a:ext cx="104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S1</a:t>
            </a:r>
          </a:p>
        </p:txBody>
      </p:sp>
    </p:spTree>
    <p:extLst>
      <p:ext uri="{BB962C8B-B14F-4D97-AF65-F5344CB8AC3E}">
        <p14:creationId xmlns:p14="http://schemas.microsoft.com/office/powerpoint/2010/main" val="2402591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097F31-178E-FC4D-A78D-DC448168F19D}"/>
              </a:ext>
            </a:extLst>
          </p:cNvPr>
          <p:cNvSpPr txBox="1"/>
          <p:nvPr/>
        </p:nvSpPr>
        <p:spPr>
          <a:xfrm>
            <a:off x="618067" y="8382000"/>
            <a:ext cx="104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S2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2899444-49B4-CB4B-8726-4D2F67C2B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2333" y="66802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" name="image2.png" descr="Chart, scatter chart&#10;&#10;Description automatically generated">
            <a:extLst>
              <a:ext uri="{FF2B5EF4-FFF2-40B4-BE49-F238E27FC236}">
                <a16:creationId xmlns:a16="http://schemas.microsoft.com/office/drawing/2014/main" id="{8E21A548-47CB-6B45-8E4A-350075F265AE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685800" y="2514600"/>
            <a:ext cx="5486400" cy="411480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4042476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097F31-178E-FC4D-A78D-DC448168F19D}"/>
              </a:ext>
            </a:extLst>
          </p:cNvPr>
          <p:cNvSpPr txBox="1"/>
          <p:nvPr/>
        </p:nvSpPr>
        <p:spPr>
          <a:xfrm>
            <a:off x="618067" y="8382000"/>
            <a:ext cx="104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S3</a:t>
            </a:r>
          </a:p>
        </p:txBody>
      </p:sp>
      <p:pic>
        <p:nvPicPr>
          <p:cNvPr id="1026" name="image7.png" descr="A picture containing chart&#10;&#10;Description automatically generated">
            <a:extLst>
              <a:ext uri="{FF2B5EF4-FFF2-40B4-BE49-F238E27FC236}">
                <a16:creationId xmlns:a16="http://schemas.microsoft.com/office/drawing/2014/main" id="{D652779D-9E18-F642-80AB-C55BDC4C5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333" y="931332"/>
            <a:ext cx="3708628" cy="27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3.png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AF10DFF8-CFCC-A649-814E-9547FCD37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333" y="4008970"/>
            <a:ext cx="3721100" cy="275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CECCAA1-7271-024C-92B7-838C875E3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2333" y="6350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mbria" panose="02040503050406030204" pitchFamily="18" charset="0"/>
              </a:rPr>
              <a:t> </a:t>
            </a:r>
            <a:endParaRPr kumimoji="0" lang="en-US" altLang="en-US" sz="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mbria" panose="02040503050406030204" pitchFamily="18" charset="0"/>
              </a:rPr>
              <a:t>a)</a:t>
            </a:r>
            <a:endParaRPr kumimoji="0" lang="en-US" altLang="en-US" sz="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4F5D9D7-743B-FF42-ABD2-0D3A3021C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2333" y="3554968"/>
            <a:ext cx="32092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mbria" panose="02040503050406030204" pitchFamily="18" charset="0"/>
              </a:rPr>
              <a:t>b)</a:t>
            </a:r>
            <a:endParaRPr kumimoji="0" lang="en-US" altLang="en-US" sz="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2899444-49B4-CB4B-8726-4D2F67C2B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2333" y="66802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767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273</TotalTime>
  <Words>47</Words>
  <Application>Microsoft Macintosh PowerPoint</Application>
  <PresentationFormat>Letter Paper (8.5x11 in)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Evans, Jay</dc:creator>
  <cp:lastModifiedBy>Evans, Jay</cp:lastModifiedBy>
  <cp:revision>15</cp:revision>
  <dcterms:created xsi:type="dcterms:W3CDTF">2020-12-20T02:38:18Z</dcterms:created>
  <dcterms:modified xsi:type="dcterms:W3CDTF">2021-03-06T00:26:44Z</dcterms:modified>
</cp:coreProperties>
</file>