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 varScale="1">
        <p:scale>
          <a:sx n="84" d="100"/>
          <a:sy n="84" d="100"/>
        </p:scale>
        <p:origin x="27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9A3C-C57C-47A3-A5EC-FDA11C4858EF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3C1B-D713-44BA-B224-4AB9025D9F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1282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9A3C-C57C-47A3-A5EC-FDA11C4858EF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3C1B-D713-44BA-B224-4AB9025D9F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1527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9A3C-C57C-47A3-A5EC-FDA11C4858EF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3C1B-D713-44BA-B224-4AB9025D9F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7436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9A3C-C57C-47A3-A5EC-FDA11C4858EF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3C1B-D713-44BA-B224-4AB9025D9F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665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9A3C-C57C-47A3-A5EC-FDA11C4858EF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3C1B-D713-44BA-B224-4AB9025D9F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984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9A3C-C57C-47A3-A5EC-FDA11C4858EF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3C1B-D713-44BA-B224-4AB9025D9F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8889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9A3C-C57C-47A3-A5EC-FDA11C4858EF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3C1B-D713-44BA-B224-4AB9025D9F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6549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9A3C-C57C-47A3-A5EC-FDA11C4858EF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3C1B-D713-44BA-B224-4AB9025D9F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555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9A3C-C57C-47A3-A5EC-FDA11C4858EF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3C1B-D713-44BA-B224-4AB9025D9F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2961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9A3C-C57C-47A3-A5EC-FDA11C4858EF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3C1B-D713-44BA-B224-4AB9025D9F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947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9A3C-C57C-47A3-A5EC-FDA11C4858EF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3C1B-D713-44BA-B224-4AB9025D9F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8990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49A3C-C57C-47A3-A5EC-FDA11C4858EF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93C1B-D713-44BA-B224-4AB9025D9F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965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940DA5E7-5C99-4ACB-8D9F-04D143FA2CFF}"/>
              </a:ext>
            </a:extLst>
          </p:cNvPr>
          <p:cNvSpPr txBox="1"/>
          <p:nvPr/>
        </p:nvSpPr>
        <p:spPr>
          <a:xfrm>
            <a:off x="195727" y="5746976"/>
            <a:ext cx="61644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ore-KR" sz="1400" b="1" dirty="0" smtClean="0"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Supplementary Figure 1</a:t>
            </a:r>
            <a:r>
              <a:rPr lang="en-US" altLang="ko-Kore-KR" sz="1400" dirty="0" smtClean="0"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. Consort Diagram</a:t>
            </a:r>
            <a:endParaRPr lang="ko-Kore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939"/>
            <a:ext cx="6858000" cy="571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621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6</Words>
  <Application>Microsoft Office PowerPoint</Application>
  <PresentationFormat>A4 용지(210x297mm)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김규현(종양내과)</dc:creator>
  <cp:lastModifiedBy>김규현(종양내과)</cp:lastModifiedBy>
  <cp:revision>10</cp:revision>
  <dcterms:created xsi:type="dcterms:W3CDTF">2023-04-26T10:37:32Z</dcterms:created>
  <dcterms:modified xsi:type="dcterms:W3CDTF">2023-04-27T08:08:30Z</dcterms:modified>
</cp:coreProperties>
</file>