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43081FC4-81C4-45E2-9422-25DD97A1F904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9452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1384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376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691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3560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704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685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016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8734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823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033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A792C-6A23-4F3B-8F95-0E348632A879}" type="datetimeFigureOut">
              <a:rPr lang="en-IN" smtClean="0"/>
              <a:t>07-05-2023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8B0EE-3CE1-4ABE-BFD6-2092A4D5E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321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5C3D9B-15ED-4158-238A-DC6612321C20}"/>
              </a:ext>
            </a:extLst>
          </p:cNvPr>
          <p:cNvGrpSpPr/>
          <p:nvPr/>
        </p:nvGrpSpPr>
        <p:grpSpPr>
          <a:xfrm>
            <a:off x="2782448" y="731601"/>
            <a:ext cx="8647552" cy="5461380"/>
            <a:chOff x="594303" y="129599"/>
            <a:chExt cx="10631219" cy="620928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8992270-79FA-A8F8-1E96-36C576CE2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7805" y="2200138"/>
              <a:ext cx="2488489" cy="2032586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DF1B864-8641-FCB5-BA9C-958D4C8E1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03" y="2187661"/>
              <a:ext cx="2509818" cy="207670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3183585-2ACF-EFAA-A781-CD09ADDC7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7805" y="129599"/>
              <a:ext cx="2493858" cy="206191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7E4A6CE-FEE1-2E76-E0A6-357D4836F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03" y="131237"/>
              <a:ext cx="2511688" cy="20767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BDA16E5-B6F9-ADCC-AC7D-68C33D57C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03" y="4262177"/>
              <a:ext cx="2509818" cy="207670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9656287-990C-004D-862E-04D318B94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7803" y="4187672"/>
              <a:ext cx="2486618" cy="211534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8E381D1-2976-D1F3-4404-A055C7A21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4120" y="129599"/>
              <a:ext cx="2516183" cy="206069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E1BD353-3036-5316-623E-3667439A6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4120" y="2187081"/>
              <a:ext cx="2516183" cy="207670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99DB268-1E89-967A-718A-D750308A3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4121" y="4262177"/>
              <a:ext cx="2516183" cy="207670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3F055F8-201C-777E-AAF9-A62CA96680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6291" y="2171039"/>
              <a:ext cx="2499231" cy="207498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9ABE1A6-6F5C-E5DC-3F29-53E232E26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664" y="129599"/>
              <a:ext cx="2493858" cy="205249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37F1EB6-80C9-8B15-4985-40C9473B7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4423" y="4236832"/>
              <a:ext cx="2499231" cy="207498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7A7DBB6-0B71-291F-DE53-F239D81A6337}"/>
              </a:ext>
            </a:extLst>
          </p:cNvPr>
          <p:cNvSpPr txBox="1"/>
          <p:nvPr/>
        </p:nvSpPr>
        <p:spPr>
          <a:xfrm>
            <a:off x="5371224" y="348888"/>
            <a:ext cx="936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 D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A7DBB6-0B71-291F-DE53-F239D81A6337}"/>
              </a:ext>
            </a:extLst>
          </p:cNvPr>
          <p:cNvSpPr txBox="1"/>
          <p:nvPr/>
        </p:nvSpPr>
        <p:spPr>
          <a:xfrm>
            <a:off x="3599614" y="378575"/>
            <a:ext cx="7792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D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A7DBB6-0B71-291F-DE53-F239D81A6337}"/>
              </a:ext>
            </a:extLst>
          </p:cNvPr>
          <p:cNvSpPr txBox="1"/>
          <p:nvPr/>
        </p:nvSpPr>
        <p:spPr>
          <a:xfrm>
            <a:off x="9578844" y="413263"/>
            <a:ext cx="936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 D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A7DBB6-0B71-291F-DE53-F239D81A6337}"/>
              </a:ext>
            </a:extLst>
          </p:cNvPr>
          <p:cNvSpPr txBox="1"/>
          <p:nvPr/>
        </p:nvSpPr>
        <p:spPr>
          <a:xfrm>
            <a:off x="8236742" y="385685"/>
            <a:ext cx="7792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D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1688A1-4E3D-52D1-A0B6-C7545F42BFF5}"/>
              </a:ext>
            </a:extLst>
          </p:cNvPr>
          <p:cNvSpPr txBox="1"/>
          <p:nvPr/>
        </p:nvSpPr>
        <p:spPr>
          <a:xfrm rot="16200000">
            <a:off x="2097249" y="1365511"/>
            <a:ext cx="849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µg/ml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E0EF54-9A6A-66A0-576B-DD9589AE025C}"/>
              </a:ext>
            </a:extLst>
          </p:cNvPr>
          <p:cNvSpPr txBox="1"/>
          <p:nvPr/>
        </p:nvSpPr>
        <p:spPr>
          <a:xfrm rot="16200000">
            <a:off x="2034435" y="2985826"/>
            <a:ext cx="975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µg/ml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199384-6A37-7FC0-39D9-A8B77678E622}"/>
              </a:ext>
            </a:extLst>
          </p:cNvPr>
          <p:cNvSpPr txBox="1"/>
          <p:nvPr/>
        </p:nvSpPr>
        <p:spPr>
          <a:xfrm rot="16200000">
            <a:off x="1945464" y="4695206"/>
            <a:ext cx="1153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µg/ml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A7DBB6-0B71-291F-DE53-F239D81A6337}"/>
              </a:ext>
            </a:extLst>
          </p:cNvPr>
          <p:cNvSpPr txBox="1"/>
          <p:nvPr/>
        </p:nvSpPr>
        <p:spPr>
          <a:xfrm>
            <a:off x="4378887" y="6310189"/>
            <a:ext cx="20041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aeruginosa</a:t>
            </a:r>
            <a:endParaRPr 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8B0D56-2362-28C6-B842-608E88138139}"/>
              </a:ext>
            </a:extLst>
          </p:cNvPr>
          <p:cNvSpPr txBox="1"/>
          <p:nvPr/>
        </p:nvSpPr>
        <p:spPr>
          <a:xfrm>
            <a:off x="8793246" y="6233433"/>
            <a:ext cx="14175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1400" b="1" i="1" dirty="0" err="1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baumannii</a:t>
            </a:r>
            <a:endParaRPr 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41F0B4-DC90-4D62-481E-EDD872978E36}"/>
              </a:ext>
            </a:extLst>
          </p:cNvPr>
          <p:cNvSpPr txBox="1"/>
          <p:nvPr/>
        </p:nvSpPr>
        <p:spPr>
          <a:xfrm>
            <a:off x="2745909" y="413263"/>
            <a:ext cx="479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88146D-76CC-FC6C-894B-FBD484CE6CFC}"/>
              </a:ext>
            </a:extLst>
          </p:cNvPr>
          <p:cNvSpPr txBox="1"/>
          <p:nvPr/>
        </p:nvSpPr>
        <p:spPr>
          <a:xfrm>
            <a:off x="7394180" y="413263"/>
            <a:ext cx="468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</a:p>
        </p:txBody>
      </p:sp>
    </p:spTree>
    <p:extLst>
      <p:ext uri="{BB962C8B-B14F-4D97-AF65-F5344CB8AC3E}">
        <p14:creationId xmlns:p14="http://schemas.microsoft.com/office/powerpoint/2010/main" val="1599355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Diksha rani</dc:creator>
  <cp:lastModifiedBy>Diksha rani</cp:lastModifiedBy>
  <cp:revision>3</cp:revision>
  <dcterms:created xsi:type="dcterms:W3CDTF">2023-05-07T13:17:34Z</dcterms:created>
  <dcterms:modified xsi:type="dcterms:W3CDTF">2023-05-07T13:31:56Z</dcterms:modified>
</cp:coreProperties>
</file>