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30" d="100"/>
          <a:sy n="130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A8C6F-3755-FB54-B97B-5A2A643862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653D66-C204-BCC2-C046-040A06490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682E8-150C-2BC0-DF36-78A132708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D9821-83F7-1DBC-8CD8-08AAD2C68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F9050-62FD-B1CC-906E-0B2413EAB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19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895E0-9C09-C1E7-049F-3B8DBB93A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54CE5D-E689-BC78-2914-9DF51EAD13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7587C-7C6F-41FB-FA40-9DD6971DE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2A008-C1CA-2B91-E1DC-10D63DEC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927D4-3960-A1E2-1761-954AD0D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71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A7BFE-F51E-4FD0-DE62-6F6D7AB2C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B98D9D-72A8-F0A4-2350-5FCAB31F74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F89B0-1F99-9261-84A8-C3C331AB2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92378-ADAB-38C7-8D18-C57DA19DA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6DACA-D37A-314C-BF37-E8990FFDB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3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09BCF-773C-BBB4-1948-11638E80A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51D00-622E-9669-0DFC-63C3D6578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FF220-EC02-71BB-79C4-83A5CF55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670C2F-73D1-88D8-6DAE-EDBB7C61D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4C874-DC81-D8F7-2571-4ACD7FE28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7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6AFEE-9F55-90DD-935B-32D0B5911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5CC8E-047E-D14E-FA69-9363922C8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93B46-9F8A-E076-0EAB-475AC45D9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4410D-CCDC-A965-D0BB-B99A96EE3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E40CC-4C6C-8EE8-2649-52D29046C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867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3C91D-AF5F-670F-8B94-8B975FA83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20C1B-7EAE-DE6D-80E1-0B44B7426E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877FEB-D5F3-12D3-2873-E7A63A97F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50CBE-A90E-5485-206B-F8935374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02242-9276-51D2-6F51-B0FA2906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E3151-F3D5-19BB-E0EC-54DAD0A43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7516D-26DA-12B8-96ED-CAFF2C25B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9F6B4-3E3D-9B75-D0B2-476DEA4FF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39AC07-F0D4-1D90-F95C-45D04E141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7011C7-2D8C-CD39-CBD7-142B90B9B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125D77-B7CA-42D8-B01A-F4409E8521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DC16F8-2979-EC8F-3C4D-DE58C381C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14BFDD-A7BF-AD2E-64B8-19993A85D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691C20-6128-FCFE-44F7-32306186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5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6B431-98CB-083B-9599-9968C927D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F14F20-089B-692E-EF27-7F5ABEF80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9E5912-4A00-E7D3-85F4-9BBCFEADD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357334-A527-8AE9-95FD-E2CAB218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05777D-8A0C-C122-F811-00BBE8B3B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DCB478-58DD-3609-602B-8C3D2482B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7009B-C776-4F6C-8FC4-5FD093896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59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7B0B3-803C-31BB-A991-ECB3F2C66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AF30B-B44F-C832-7FDF-83598B856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3ED7E3-1D8C-7501-DAB3-A36EF5277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C638D-0A14-106F-597E-513D5FCC3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BB168-BE6E-BCB0-93C4-D1FFBF54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4E8A33-8CCE-CE76-19DF-C538FE79A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8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A7687-AA11-C3BB-516C-15A52304C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C54ABF-C11E-A18C-6D39-C75FEF9727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378C0A-D36A-E2EC-46D3-4ED263503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59CA2C-0F9F-D2F3-C113-52268E848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3710E-1564-5FD6-8C81-43C9CD58C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6F63B-79D7-3E49-CFC7-FDB8DC6E4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F9F9CE-3873-3C31-2A55-5AC7C756C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EA61F-45E9-FB00-6184-632BCEEA7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0734F-7FE6-07A0-0E38-6FF828439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AB8E0-D088-45A3-93DF-718E836DCD53}" type="datetimeFigureOut">
              <a:rPr lang="en-US" smtClean="0"/>
              <a:t>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D2DA5-2A59-62EC-A30A-F96EA9D641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7C9A6-9833-C70B-5558-427EF5F54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69916-CCDA-4BCB-9E99-44B9B91B1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"/>
          <p:cNvGrpSpPr/>
          <p:nvPr/>
        </p:nvGrpSpPr>
        <p:grpSpPr>
          <a:xfrm>
            <a:off x="1170024" y="757067"/>
            <a:ext cx="3450758" cy="2924327"/>
            <a:chOff x="648360" y="432360"/>
            <a:chExt cx="4247640" cy="3599640"/>
          </a:xfrm>
        </p:grpSpPr>
        <p:pic>
          <p:nvPicPr>
            <p:cNvPr id="103" name="Picture 7_0"/>
            <p:cNvPicPr/>
            <p:nvPr/>
          </p:nvPicPr>
          <p:blipFill>
            <a:blip r:embed="rId2"/>
            <a:srcRect l="41134" t="21205" r="36097" b="39712"/>
            <a:stretch/>
          </p:blipFill>
          <p:spPr>
            <a:xfrm>
              <a:off x="2065320" y="432360"/>
              <a:ext cx="1306080" cy="1146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4" name="Picture 9_0"/>
            <p:cNvPicPr/>
            <p:nvPr/>
          </p:nvPicPr>
          <p:blipFill>
            <a:blip r:embed="rId3"/>
            <a:srcRect l="37780" t="32721" r="41187" b="19179"/>
            <a:stretch/>
          </p:blipFill>
          <p:spPr>
            <a:xfrm>
              <a:off x="2064600" y="1658880"/>
              <a:ext cx="1305720" cy="114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5" name="Picture 10_0"/>
            <p:cNvPicPr/>
            <p:nvPr/>
          </p:nvPicPr>
          <p:blipFill>
            <a:blip r:embed="rId4"/>
            <a:srcRect l="3921" t="21237" r="72530" b="41298"/>
            <a:stretch/>
          </p:blipFill>
          <p:spPr>
            <a:xfrm>
              <a:off x="649440" y="2885040"/>
              <a:ext cx="1306440" cy="1146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6" name="Picture 7_1"/>
            <p:cNvPicPr/>
            <p:nvPr/>
          </p:nvPicPr>
          <p:blipFill>
            <a:blip r:embed="rId2"/>
            <a:srcRect l="71639" t="19253" r="3696" b="41665"/>
            <a:stretch/>
          </p:blipFill>
          <p:spPr>
            <a:xfrm>
              <a:off x="3480840" y="433080"/>
              <a:ext cx="1415160" cy="1146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7" name="Picture 7_2"/>
            <p:cNvPicPr/>
            <p:nvPr/>
          </p:nvPicPr>
          <p:blipFill>
            <a:blip r:embed="rId2"/>
            <a:srcRect l="10954" t="19253" r="66277" b="41665"/>
            <a:stretch/>
          </p:blipFill>
          <p:spPr>
            <a:xfrm>
              <a:off x="648360" y="432360"/>
              <a:ext cx="1306080" cy="1146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8" name="Picture 9_1"/>
            <p:cNvPicPr/>
            <p:nvPr/>
          </p:nvPicPr>
          <p:blipFill>
            <a:blip r:embed="rId3"/>
            <a:srcRect l="67464" t="32270" r="9731" b="19609"/>
            <a:stretch/>
          </p:blipFill>
          <p:spPr>
            <a:xfrm>
              <a:off x="3480480" y="1658520"/>
              <a:ext cx="1414800" cy="1146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9" name="Picture 9_2"/>
            <p:cNvPicPr/>
            <p:nvPr/>
          </p:nvPicPr>
          <p:blipFill>
            <a:blip r:embed="rId3"/>
            <a:srcRect l="9637" t="37529" r="69318" b="19158"/>
            <a:stretch/>
          </p:blipFill>
          <p:spPr>
            <a:xfrm>
              <a:off x="649080" y="1658880"/>
              <a:ext cx="1306080" cy="1146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0" name="Picture 10_1"/>
            <p:cNvPicPr/>
            <p:nvPr/>
          </p:nvPicPr>
          <p:blipFill>
            <a:blip r:embed="rId4"/>
            <a:srcRect l="35134" t="21237" r="41323" b="41298"/>
            <a:stretch/>
          </p:blipFill>
          <p:spPr>
            <a:xfrm>
              <a:off x="2065680" y="2885040"/>
              <a:ext cx="1305720" cy="114696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1" name="Picture 10_2"/>
            <p:cNvPicPr/>
            <p:nvPr/>
          </p:nvPicPr>
          <p:blipFill>
            <a:blip r:embed="rId4"/>
            <a:srcRect l="66684" t="24428" r="7800" b="38096"/>
            <a:stretch/>
          </p:blipFill>
          <p:spPr>
            <a:xfrm>
              <a:off x="3480840" y="2885040"/>
              <a:ext cx="1415160" cy="11469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2E56CE1-E7E8-B289-094F-79B9A1B289F3}"/>
              </a:ext>
            </a:extLst>
          </p:cNvPr>
          <p:cNvSpPr txBox="1"/>
          <p:nvPr/>
        </p:nvSpPr>
        <p:spPr>
          <a:xfrm>
            <a:off x="939683" y="627802"/>
            <a:ext cx="298267" cy="217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12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734758-860B-D3A5-DE5D-1D16C374962D}"/>
              </a:ext>
            </a:extLst>
          </p:cNvPr>
          <p:cNvSpPr txBox="1"/>
          <p:nvPr/>
        </p:nvSpPr>
        <p:spPr>
          <a:xfrm>
            <a:off x="939683" y="1625150"/>
            <a:ext cx="298267" cy="217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12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D42C54-3A64-4FEF-582D-11091B2AA94B}"/>
              </a:ext>
            </a:extLst>
          </p:cNvPr>
          <p:cNvSpPr txBox="1"/>
          <p:nvPr/>
        </p:nvSpPr>
        <p:spPr>
          <a:xfrm>
            <a:off x="939683" y="2653142"/>
            <a:ext cx="298267" cy="217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12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AB26EB-BD8E-6B87-FE25-0F8EAE287BD2}"/>
              </a:ext>
            </a:extLst>
          </p:cNvPr>
          <p:cNvSpPr txBox="1"/>
          <p:nvPr/>
        </p:nvSpPr>
        <p:spPr>
          <a:xfrm>
            <a:off x="1420539" y="564016"/>
            <a:ext cx="550261" cy="223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µg/ml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A8DC1E-AF37-44ED-34DE-6FE05695384E}"/>
              </a:ext>
            </a:extLst>
          </p:cNvPr>
          <p:cNvSpPr txBox="1"/>
          <p:nvPr/>
        </p:nvSpPr>
        <p:spPr>
          <a:xfrm>
            <a:off x="2555419" y="564016"/>
            <a:ext cx="631609" cy="223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µg/ml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A40953-D01C-5EA3-005F-482B114C037B}"/>
              </a:ext>
            </a:extLst>
          </p:cNvPr>
          <p:cNvSpPr txBox="1"/>
          <p:nvPr/>
        </p:nvSpPr>
        <p:spPr>
          <a:xfrm>
            <a:off x="3702091" y="572047"/>
            <a:ext cx="746832" cy="223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53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µg/ml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A4 Paper (210x297 mm)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Mrinal Guha</dc:creator>
  <cp:lastModifiedBy>Mrinal Guha</cp:lastModifiedBy>
  <cp:revision>1</cp:revision>
  <dcterms:created xsi:type="dcterms:W3CDTF">2023-01-14T05:29:35Z</dcterms:created>
  <dcterms:modified xsi:type="dcterms:W3CDTF">2023-01-14T05:30:14Z</dcterms:modified>
</cp:coreProperties>
</file>