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23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E7BF3-95D6-C3A5-CCB3-1424BDA37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D9A68E-9924-F598-CD6C-1CDFA405C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A42B1-4A19-97A5-8DFD-E4CC351D6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808EB-7AF9-DB2E-F79D-0640BADFA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BE61C-29E9-1E53-95FA-5593F641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4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EDD7D-16D9-C7F9-7629-87D3610E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D47685-DD1A-51A7-C58A-99167C7BA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3B09D-6B6D-6E63-8F9A-0637AE6F2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18B72-B3B0-0F86-CA30-3C55F5E9B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06687-12C9-FAA4-026C-270AA1595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2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ED34DF-B091-996F-D1DE-8E3F389CE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ECEFF6-3ADA-7740-45A4-278BC8F26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A2412-0EF7-1729-245C-FCA9470B7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483BA-FB81-F3F8-4B2A-2CF99AEA6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EA41D-20A2-EA10-C949-8AE379EAC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5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E4589-1802-BAA6-21CB-35B1AB40E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DC42D-3472-2FBD-845B-46234FA94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1066E-55C5-9C1C-01EA-888C8F4E0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6D410-5F40-2D73-930D-59AEE3177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81AA4-1F50-CDB7-22A8-294C0CC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79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71CC8-3686-631C-4F94-3AE5DC168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B34F2-1EA2-2ABA-890F-CA4A04508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BEC21-045E-01E3-CD5A-89C1C5940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488D2-3B9C-AF99-3854-6FDF249A9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30E9A-8F24-E520-7D25-FF64FBD59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54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E8F91-7DFD-6C16-6724-B23DC881B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BB840-2884-B191-7682-2B4D4E0544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6FC7F-F4BF-F4AE-6046-2D088DBCF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A7AB11-7404-6776-D7D6-9DFE6E4E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3134C-88EE-169F-8D3E-01BF7B1C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FB972E-2488-7EAB-4B64-56112F9A0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9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B4E6E-5B5D-5672-F6E9-DC89CD6F4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BBB33-904A-007C-A6D6-FA07757D3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0F7BD-C74F-8A77-3BCA-962023941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CDCDD9-4A0B-2388-E9CC-579F6DCA3B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F8F705-B5F8-6A5C-9B2D-F4ECDE37B5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B16911-FCE1-D153-DADC-F62852FA8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3626F5-15A3-1500-953B-FC8A736E9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E021F9-75C4-AA15-5684-0FE66ABE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9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98E09-0488-31CA-922F-B21EEFBAB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5EC1F7-0F41-1EBB-6201-D22CAECBA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1094F6-7A38-09D6-648C-4723F4773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9C901-77DE-9E0E-B216-BFBDFA99C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48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7B8B9C-C9C9-EC0F-974C-735338409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E8B71E-8CCC-08EC-740F-085B4AE4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AE249-6C07-7869-D9BB-19ADD37B9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56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7ECAF-90AE-541F-0482-485D2DD26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ED06B-4C3B-97F5-125F-FB3FCEE9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2BF4-6042-64E8-3DBB-B6130CD37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903BEF-BB54-88F4-AEA7-084653BFD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EE68B6-BDFA-73BB-93AB-F4E31412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D4B8B-2C3F-4F66-F353-AC435F6E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00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FA73D-0C7F-CC73-34F9-BF6A0F5D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081C12-3AC2-835F-32D7-A83DECC597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BB733-D9AA-2125-7945-690B635F2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934E4-EDA4-5611-9142-11C373E70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D249A0-F055-E423-284E-276019307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4C048E-7DBB-7E06-4D4F-3F1EA204C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4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7C78A3-9054-E8B4-DC6C-0790781F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E15E7-9EEF-3B56-3EC4-E24F4D970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CF22C-EF3E-3FC6-38D0-E068FC7249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DB3CD-0147-453C-B548-057CC26A3211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D9ED1-6A0E-33C1-22B8-38AB3B11C7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0AAF0-5C96-236D-2C5D-4E7A5FA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5B8CF-6DBA-41BA-9255-D1999D035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6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_2"/>
          <p:cNvPicPr/>
          <p:nvPr/>
        </p:nvPicPr>
        <p:blipFill>
          <a:blip r:embed="rId2"/>
          <a:srcRect l="2781" t="9637" r="71290" b="29824"/>
          <a:stretch/>
        </p:blipFill>
        <p:spPr>
          <a:xfrm>
            <a:off x="1286717" y="409739"/>
            <a:ext cx="1122761" cy="1049061"/>
          </a:xfrm>
          <a:prstGeom prst="rect">
            <a:avLst/>
          </a:prstGeom>
          <a:ln>
            <a:noFill/>
          </a:ln>
        </p:spPr>
      </p:pic>
      <p:pic>
        <p:nvPicPr>
          <p:cNvPr id="113" name="Picture 2_4"/>
          <p:cNvPicPr/>
          <p:nvPr/>
        </p:nvPicPr>
        <p:blipFill>
          <a:blip r:embed="rId3"/>
          <a:srcRect l="4275" t="10099" r="75317" b="50189"/>
          <a:stretch/>
        </p:blipFill>
        <p:spPr>
          <a:xfrm>
            <a:off x="1286716" y="1524312"/>
            <a:ext cx="1123054" cy="1049353"/>
          </a:xfrm>
          <a:prstGeom prst="rect">
            <a:avLst/>
          </a:prstGeom>
          <a:ln>
            <a:noFill/>
          </a:ln>
        </p:spPr>
      </p:pic>
      <p:pic>
        <p:nvPicPr>
          <p:cNvPr id="114" name="Picture 1_5"/>
          <p:cNvPicPr/>
          <p:nvPr/>
        </p:nvPicPr>
        <p:blipFill>
          <a:blip r:embed="rId2"/>
          <a:srcRect l="70800" t="7054" r="3254" b="32385"/>
          <a:stretch/>
        </p:blipFill>
        <p:spPr>
          <a:xfrm>
            <a:off x="3673498" y="409739"/>
            <a:ext cx="1122761" cy="1049061"/>
          </a:xfrm>
          <a:prstGeom prst="rect">
            <a:avLst/>
          </a:prstGeom>
          <a:ln>
            <a:noFill/>
          </a:ln>
        </p:spPr>
      </p:pic>
      <p:pic>
        <p:nvPicPr>
          <p:cNvPr id="115" name="Picture 1_6"/>
          <p:cNvPicPr/>
          <p:nvPr/>
        </p:nvPicPr>
        <p:blipFill>
          <a:blip r:embed="rId2"/>
          <a:srcRect l="38754" t="10844" r="36929" b="32396"/>
          <a:stretch/>
        </p:blipFill>
        <p:spPr>
          <a:xfrm>
            <a:off x="2479961" y="409739"/>
            <a:ext cx="1122761" cy="1049061"/>
          </a:xfrm>
          <a:prstGeom prst="rect">
            <a:avLst/>
          </a:prstGeom>
          <a:ln>
            <a:noFill/>
          </a:ln>
        </p:spPr>
      </p:pic>
      <p:pic>
        <p:nvPicPr>
          <p:cNvPr id="116" name="Picture 2_6"/>
          <p:cNvPicPr/>
          <p:nvPr/>
        </p:nvPicPr>
        <p:blipFill>
          <a:blip r:embed="rId3"/>
          <a:srcRect l="36085" t="4913" r="38801" b="49097"/>
          <a:stretch/>
        </p:blipFill>
        <p:spPr>
          <a:xfrm>
            <a:off x="2479961" y="1524604"/>
            <a:ext cx="1122761" cy="1049061"/>
          </a:xfrm>
          <a:prstGeom prst="rect">
            <a:avLst/>
          </a:prstGeom>
          <a:ln>
            <a:noFill/>
          </a:ln>
        </p:spPr>
      </p:pic>
      <p:pic>
        <p:nvPicPr>
          <p:cNvPr id="117" name="Picture 2_7"/>
          <p:cNvPicPr/>
          <p:nvPr/>
        </p:nvPicPr>
        <p:blipFill>
          <a:blip r:embed="rId3"/>
          <a:srcRect l="70168" t="5742" r="7854" b="54010"/>
          <a:stretch/>
        </p:blipFill>
        <p:spPr>
          <a:xfrm>
            <a:off x="3673498" y="1524311"/>
            <a:ext cx="1122761" cy="1049061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1688A1-4E3D-52D1-A0B6-C7545F42BFF5}"/>
              </a:ext>
            </a:extLst>
          </p:cNvPr>
          <p:cNvSpPr txBox="1"/>
          <p:nvPr/>
        </p:nvSpPr>
        <p:spPr>
          <a:xfrm>
            <a:off x="1585618" y="220098"/>
            <a:ext cx="550261" cy="223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µg/ml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E0EF54-9A6A-66A0-576B-DD9589AE025C}"/>
              </a:ext>
            </a:extLst>
          </p:cNvPr>
          <p:cNvSpPr txBox="1"/>
          <p:nvPr/>
        </p:nvSpPr>
        <p:spPr>
          <a:xfrm>
            <a:off x="2720499" y="220098"/>
            <a:ext cx="631609" cy="223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µg/ml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199384-6A37-7FC0-39D9-A8B77678E622}"/>
              </a:ext>
            </a:extLst>
          </p:cNvPr>
          <p:cNvSpPr txBox="1"/>
          <p:nvPr/>
        </p:nvSpPr>
        <p:spPr>
          <a:xfrm>
            <a:off x="3867170" y="228129"/>
            <a:ext cx="746832" cy="223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µg/ml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327B4E-CCE3-FC68-C54F-FE0957C1C981}"/>
              </a:ext>
            </a:extLst>
          </p:cNvPr>
          <p:cNvSpPr txBox="1"/>
          <p:nvPr/>
        </p:nvSpPr>
        <p:spPr>
          <a:xfrm>
            <a:off x="1077250" y="277007"/>
            <a:ext cx="298267" cy="21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12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2B38F5-D08E-C18C-2211-478B3F4015AD}"/>
              </a:ext>
            </a:extLst>
          </p:cNvPr>
          <p:cNvSpPr txBox="1"/>
          <p:nvPr/>
        </p:nvSpPr>
        <p:spPr>
          <a:xfrm>
            <a:off x="1077250" y="1398164"/>
            <a:ext cx="298267" cy="21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12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A4 Paper (210x297 mm)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Mrinal Guha</dc:creator>
  <cp:lastModifiedBy>Mrinal Guha</cp:lastModifiedBy>
  <cp:revision>1</cp:revision>
  <dcterms:created xsi:type="dcterms:W3CDTF">2023-01-14T05:30:31Z</dcterms:created>
  <dcterms:modified xsi:type="dcterms:W3CDTF">2023-01-14T05:30:54Z</dcterms:modified>
</cp:coreProperties>
</file>