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mpg" ContentType="video/unknown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40" autoAdjust="0"/>
  </p:normalViewPr>
  <p:slideViewPr>
    <p:cSldViewPr>
      <p:cViewPr varScale="1">
        <p:scale>
          <a:sx n="92" d="100"/>
          <a:sy n="92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7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3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25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2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6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0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4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8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D8AA3-E9B4-42FF-BA25-5515BBD44487}" type="datetimeFigureOut">
              <a:rPr lang="en-US" smtClean="0"/>
              <a:t>4/8/20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EBC43-5384-4E71-B24A-A79F0EBE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1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.mpg"/><Relationship Id="rId2" Type="http://schemas.openxmlformats.org/officeDocument/2006/relationships/video" Target="../media/media1.m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2.mpg"/><Relationship Id="rId2" Type="http://schemas.openxmlformats.org/officeDocument/2006/relationships/video" Target="../media/media2.m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S2: </a:t>
            </a:r>
            <a:r>
              <a:rPr lang="en-US" dirty="0" smtClean="0"/>
              <a:t>Video </a:t>
            </a:r>
            <a:r>
              <a:rPr lang="en-US" smtClean="0"/>
              <a:t>of </a:t>
            </a:r>
            <a:r>
              <a:rPr lang="en-US" smtClean="0"/>
              <a:t>ACE</a:t>
            </a:r>
            <a:r>
              <a:rPr lang="en-US" smtClean="0"/>
              <a:t>2 </a:t>
            </a:r>
            <a:r>
              <a:rPr lang="en-US" dirty="0" smtClean="0"/>
              <a:t>open state vs close state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95400" y="5921549"/>
            <a:ext cx="598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Movie</a:t>
            </a:r>
            <a:r>
              <a:rPr lang="en-US" dirty="0" smtClean="0"/>
              <a:t> : open/closed state of ACE2 from PDB ids 1r42 and 1r4l</a:t>
            </a:r>
            <a:endParaRPr lang="en-US" dirty="0"/>
          </a:p>
        </p:txBody>
      </p:sp>
      <p:pic>
        <p:nvPicPr>
          <p:cNvPr id="14" name="t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0733" y="1981200"/>
            <a:ext cx="4931350" cy="345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23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Figure </a:t>
            </a:r>
            <a:r>
              <a:rPr lang="en-US" sz="2800" dirty="0" smtClean="0"/>
              <a:t>S3: </a:t>
            </a:r>
            <a:r>
              <a:rPr lang="en-US" sz="2800" dirty="0" smtClean="0"/>
              <a:t>Video of SARS S-protein binds both ACE2 open and closed state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3" name="3scl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1676400"/>
            <a:ext cx="5172891" cy="411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6096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Movie</a:t>
            </a:r>
            <a:r>
              <a:rPr lang="en-US" dirty="0" smtClean="0"/>
              <a:t>: SARS S-protein (yellow-colored) binds on both open and closed state from two monomers of ACE2 from PDB 3scl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647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67</Words>
  <Application>Microsoft Macintosh PowerPoint</Application>
  <PresentationFormat>On-screen Show (4:3)</PresentationFormat>
  <Paragraphs>4</Paragraphs>
  <Slides>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Figure S2: Video of ACE2 open state vs close state</vt:lpstr>
      <vt:lpstr>Figure S3: Video of SARS S-protein binds both ACE2 open and closed state</vt:lpstr>
    </vt:vector>
  </TitlesOfParts>
  <Company>COH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Li, Hongzhi</dc:creator>
  <cp:lastModifiedBy>Xingyi Guo</cp:lastModifiedBy>
  <cp:revision>75</cp:revision>
  <dcterms:created xsi:type="dcterms:W3CDTF">2020-03-06T17:01:21Z</dcterms:created>
  <dcterms:modified xsi:type="dcterms:W3CDTF">2020-04-08T16:17:19Z</dcterms:modified>
</cp:coreProperties>
</file>