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FF0E54-4A43-4BC0-A2AE-1B7BD40B84F8}" v="6" dt="2023-05-03T13:20:26.8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969" autoAdjust="0"/>
    <p:restoredTop sz="94660"/>
  </p:normalViewPr>
  <p:slideViewPr>
    <p:cSldViewPr snapToGrid="0">
      <p:cViewPr varScale="1">
        <p:scale>
          <a:sx n="75" d="100"/>
          <a:sy n="75" d="100"/>
        </p:scale>
        <p:origin x="182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彭 俊楚" userId="39be275a9dd9617d" providerId="LiveId" clId="{357D13DB-D56B-4899-8F72-8BB7B724CAD3}"/>
    <pc:docChg chg="undo custSel addSld delSld modSld">
      <pc:chgData name="彭 俊楚" userId="39be275a9dd9617d" providerId="LiveId" clId="{357D13DB-D56B-4899-8F72-8BB7B724CAD3}" dt="2022-06-22T07:24:34.890" v="120" actId="1076"/>
      <pc:docMkLst>
        <pc:docMk/>
      </pc:docMkLst>
      <pc:sldChg chg="addSp delSp modSp new mod">
        <pc:chgData name="彭 俊楚" userId="39be275a9dd9617d" providerId="LiveId" clId="{357D13DB-D56B-4899-8F72-8BB7B724CAD3}" dt="2022-06-22T07:24:34.890" v="120" actId="1076"/>
        <pc:sldMkLst>
          <pc:docMk/>
          <pc:sldMk cId="4063798794" sldId="256"/>
        </pc:sldMkLst>
        <pc:spChg chg="del">
          <ac:chgData name="彭 俊楚" userId="39be275a9dd9617d" providerId="LiveId" clId="{357D13DB-D56B-4899-8F72-8BB7B724CAD3}" dt="2022-06-22T07:08:13.934" v="1" actId="478"/>
          <ac:spMkLst>
            <pc:docMk/>
            <pc:sldMk cId="4063798794" sldId="256"/>
            <ac:spMk id="2" creationId="{36ED5C9A-AA72-D90F-AA33-5FE966DA8E18}"/>
          </ac:spMkLst>
        </pc:spChg>
        <pc:spChg chg="del">
          <ac:chgData name="彭 俊楚" userId="39be275a9dd9617d" providerId="LiveId" clId="{357D13DB-D56B-4899-8F72-8BB7B724CAD3}" dt="2022-06-22T07:08:13.934" v="1" actId="478"/>
          <ac:spMkLst>
            <pc:docMk/>
            <pc:sldMk cId="4063798794" sldId="256"/>
            <ac:spMk id="3" creationId="{795D2671-6EAE-9879-DF9C-E03172FC4828}"/>
          </ac:spMkLst>
        </pc:spChg>
        <pc:spChg chg="add mod">
          <ac:chgData name="彭 俊楚" userId="39be275a9dd9617d" providerId="LiveId" clId="{357D13DB-D56B-4899-8F72-8BB7B724CAD3}" dt="2022-06-22T07:24:34.890" v="120" actId="1076"/>
          <ac:spMkLst>
            <pc:docMk/>
            <pc:sldMk cId="4063798794" sldId="256"/>
            <ac:spMk id="6" creationId="{4B241E70-1ACB-C0FF-9C5A-13F7AFD77845}"/>
          </ac:spMkLst>
        </pc:spChg>
        <pc:picChg chg="add mod">
          <ac:chgData name="彭 俊楚" userId="39be275a9dd9617d" providerId="LiveId" clId="{357D13DB-D56B-4899-8F72-8BB7B724CAD3}" dt="2022-06-22T07:24:34.890" v="120" actId="1076"/>
          <ac:picMkLst>
            <pc:docMk/>
            <pc:sldMk cId="4063798794" sldId="256"/>
            <ac:picMk id="5" creationId="{D600C0F7-30DB-C795-96ED-B81546D8028D}"/>
          </ac:picMkLst>
        </pc:picChg>
      </pc:sldChg>
      <pc:sldChg chg="addSp delSp modSp add mod">
        <pc:chgData name="彭 俊楚" userId="39be275a9dd9617d" providerId="LiveId" clId="{357D13DB-D56B-4899-8F72-8BB7B724CAD3}" dt="2022-06-22T07:24:27.284" v="118" actId="1076"/>
        <pc:sldMkLst>
          <pc:docMk/>
          <pc:sldMk cId="2663959202" sldId="257"/>
        </pc:sldMkLst>
        <pc:spChg chg="add mod">
          <ac:chgData name="彭 俊楚" userId="39be275a9dd9617d" providerId="LiveId" clId="{357D13DB-D56B-4899-8F72-8BB7B724CAD3}" dt="2022-06-22T07:24:27.284" v="118" actId="1076"/>
          <ac:spMkLst>
            <pc:docMk/>
            <pc:sldMk cId="2663959202" sldId="257"/>
            <ac:spMk id="6" creationId="{2A87B810-BC5D-784A-50C4-8E8E5DCB3631}"/>
          </ac:spMkLst>
        </pc:spChg>
        <pc:picChg chg="add mod">
          <ac:chgData name="彭 俊楚" userId="39be275a9dd9617d" providerId="LiveId" clId="{357D13DB-D56B-4899-8F72-8BB7B724CAD3}" dt="2022-06-22T07:24:24.806" v="117" actId="1076"/>
          <ac:picMkLst>
            <pc:docMk/>
            <pc:sldMk cId="2663959202" sldId="257"/>
            <ac:picMk id="3" creationId="{1C05C5EC-7EDD-7488-C468-D34212A2556F}"/>
          </ac:picMkLst>
        </pc:picChg>
        <pc:picChg chg="add del mod">
          <ac:chgData name="彭 俊楚" userId="39be275a9dd9617d" providerId="LiveId" clId="{357D13DB-D56B-4899-8F72-8BB7B724CAD3}" dt="2022-06-22T07:10:30.845" v="27" actId="478"/>
          <ac:picMkLst>
            <pc:docMk/>
            <pc:sldMk cId="2663959202" sldId="257"/>
            <ac:picMk id="5" creationId="{718AAC99-199A-DE27-D179-851DC4033711}"/>
          </ac:picMkLst>
        </pc:picChg>
      </pc:sldChg>
      <pc:sldChg chg="addSp delSp modSp add mod">
        <pc:chgData name="彭 俊楚" userId="39be275a9dd9617d" providerId="LiveId" clId="{357D13DB-D56B-4899-8F72-8BB7B724CAD3}" dt="2022-06-22T07:24:20.529" v="116" actId="1076"/>
        <pc:sldMkLst>
          <pc:docMk/>
          <pc:sldMk cId="1194916875" sldId="258"/>
        </pc:sldMkLst>
        <pc:spChg chg="add del">
          <ac:chgData name="彭 俊楚" userId="39be275a9dd9617d" providerId="LiveId" clId="{357D13DB-D56B-4899-8F72-8BB7B724CAD3}" dt="2022-06-22T07:13:22.174" v="69" actId="22"/>
          <ac:spMkLst>
            <pc:docMk/>
            <pc:sldMk cId="1194916875" sldId="258"/>
            <ac:spMk id="5" creationId="{2F357DD1-1E4A-B7CF-BA96-93DC84FD7C3C}"/>
          </ac:spMkLst>
        </pc:spChg>
        <pc:spChg chg="add mod">
          <ac:chgData name="彭 俊楚" userId="39be275a9dd9617d" providerId="LiveId" clId="{357D13DB-D56B-4899-8F72-8BB7B724CAD3}" dt="2022-06-22T07:24:20.529" v="116" actId="1076"/>
          <ac:spMkLst>
            <pc:docMk/>
            <pc:sldMk cId="1194916875" sldId="258"/>
            <ac:spMk id="6" creationId="{62B8667D-36A2-6B25-0430-560927EFB422}"/>
          </ac:spMkLst>
        </pc:spChg>
        <pc:picChg chg="add mod">
          <ac:chgData name="彭 俊楚" userId="39be275a9dd9617d" providerId="LiveId" clId="{357D13DB-D56B-4899-8F72-8BB7B724CAD3}" dt="2022-06-22T07:24:16.975" v="115" actId="1076"/>
          <ac:picMkLst>
            <pc:docMk/>
            <pc:sldMk cId="1194916875" sldId="258"/>
            <ac:picMk id="3" creationId="{1BF097BA-E606-0278-D92B-9F1E2ABE6A65}"/>
          </ac:picMkLst>
        </pc:picChg>
      </pc:sldChg>
      <pc:sldChg chg="addSp modSp add mod">
        <pc:chgData name="彭 俊楚" userId="39be275a9dd9617d" providerId="LiveId" clId="{357D13DB-D56B-4899-8F72-8BB7B724CAD3}" dt="2022-06-22T07:24:12.564" v="114" actId="1076"/>
        <pc:sldMkLst>
          <pc:docMk/>
          <pc:sldMk cId="1471223736" sldId="259"/>
        </pc:sldMkLst>
        <pc:spChg chg="add mod">
          <ac:chgData name="彭 俊楚" userId="39be275a9dd9617d" providerId="LiveId" clId="{357D13DB-D56B-4899-8F72-8BB7B724CAD3}" dt="2022-06-22T07:24:12.564" v="114" actId="1076"/>
          <ac:spMkLst>
            <pc:docMk/>
            <pc:sldMk cId="1471223736" sldId="259"/>
            <ac:spMk id="4" creationId="{ECF000A1-7D4B-72A1-34E6-FAFD8ABD4EC7}"/>
          </ac:spMkLst>
        </pc:spChg>
        <pc:picChg chg="add mod">
          <ac:chgData name="彭 俊楚" userId="39be275a9dd9617d" providerId="LiveId" clId="{357D13DB-D56B-4899-8F72-8BB7B724CAD3}" dt="2022-06-22T07:24:09.522" v="113" actId="1076"/>
          <ac:picMkLst>
            <pc:docMk/>
            <pc:sldMk cId="1471223736" sldId="259"/>
            <ac:picMk id="3" creationId="{DA7F5419-2257-C414-64BB-F9E40F62E407}"/>
          </ac:picMkLst>
        </pc:picChg>
      </pc:sldChg>
      <pc:sldChg chg="addSp delSp modSp add mod">
        <pc:chgData name="彭 俊楚" userId="39be275a9dd9617d" providerId="LiveId" clId="{357D13DB-D56B-4899-8F72-8BB7B724CAD3}" dt="2022-06-22T07:24:05.343" v="112" actId="1076"/>
        <pc:sldMkLst>
          <pc:docMk/>
          <pc:sldMk cId="899561329" sldId="260"/>
        </pc:sldMkLst>
        <pc:spChg chg="add mod">
          <ac:chgData name="彭 俊楚" userId="39be275a9dd9617d" providerId="LiveId" clId="{357D13DB-D56B-4899-8F72-8BB7B724CAD3}" dt="2022-06-22T07:24:05.343" v="112" actId="1076"/>
          <ac:spMkLst>
            <pc:docMk/>
            <pc:sldMk cId="899561329" sldId="260"/>
            <ac:spMk id="6" creationId="{6C9B66ED-72CA-65BD-34D9-B28CFA8B7288}"/>
          </ac:spMkLst>
        </pc:spChg>
        <pc:picChg chg="add mod">
          <ac:chgData name="彭 俊楚" userId="39be275a9dd9617d" providerId="LiveId" clId="{357D13DB-D56B-4899-8F72-8BB7B724CAD3}" dt="2022-06-22T07:24:01.235" v="111" actId="1076"/>
          <ac:picMkLst>
            <pc:docMk/>
            <pc:sldMk cId="899561329" sldId="260"/>
            <ac:picMk id="3" creationId="{18271D89-362B-00E6-7319-38540F5F24ED}"/>
          </ac:picMkLst>
        </pc:picChg>
        <pc:picChg chg="add del mod">
          <ac:chgData name="彭 俊楚" userId="39be275a9dd9617d" providerId="LiveId" clId="{357D13DB-D56B-4899-8F72-8BB7B724CAD3}" dt="2022-06-22T07:11:00.759" v="42" actId="478"/>
          <ac:picMkLst>
            <pc:docMk/>
            <pc:sldMk cId="899561329" sldId="260"/>
            <ac:picMk id="5" creationId="{423F8331-C140-FF85-147A-5649BD27AD5D}"/>
          </ac:picMkLst>
        </pc:picChg>
      </pc:sldChg>
      <pc:sldChg chg="addSp modSp add mod">
        <pc:chgData name="彭 俊楚" userId="39be275a9dd9617d" providerId="LiveId" clId="{357D13DB-D56B-4899-8F72-8BB7B724CAD3}" dt="2022-06-22T07:17:30.379" v="98" actId="1076"/>
        <pc:sldMkLst>
          <pc:docMk/>
          <pc:sldMk cId="133981489" sldId="261"/>
        </pc:sldMkLst>
        <pc:spChg chg="add mod">
          <ac:chgData name="彭 俊楚" userId="39be275a9dd9617d" providerId="LiveId" clId="{357D13DB-D56B-4899-8F72-8BB7B724CAD3}" dt="2022-06-22T07:17:30.379" v="98" actId="1076"/>
          <ac:spMkLst>
            <pc:docMk/>
            <pc:sldMk cId="133981489" sldId="261"/>
            <ac:spMk id="4" creationId="{1DE32560-AA50-1B31-D417-4821DBA294E0}"/>
          </ac:spMkLst>
        </pc:spChg>
        <pc:picChg chg="add mod">
          <ac:chgData name="彭 俊楚" userId="39be275a9dd9617d" providerId="LiveId" clId="{357D13DB-D56B-4899-8F72-8BB7B724CAD3}" dt="2022-06-22T07:17:20.069" v="96" actId="1076"/>
          <ac:picMkLst>
            <pc:docMk/>
            <pc:sldMk cId="133981489" sldId="261"/>
            <ac:picMk id="3" creationId="{03E1A712-DBE3-9CA9-E264-91476549B7CF}"/>
          </ac:picMkLst>
        </pc:picChg>
      </pc:sldChg>
      <pc:sldChg chg="addSp modSp add mod">
        <pc:chgData name="彭 俊楚" userId="39be275a9dd9617d" providerId="LiveId" clId="{357D13DB-D56B-4899-8F72-8BB7B724CAD3}" dt="2022-06-22T07:23:55.099" v="110" actId="1076"/>
        <pc:sldMkLst>
          <pc:docMk/>
          <pc:sldMk cId="2334608254" sldId="262"/>
        </pc:sldMkLst>
        <pc:spChg chg="add mod">
          <ac:chgData name="彭 俊楚" userId="39be275a9dd9617d" providerId="LiveId" clId="{357D13DB-D56B-4899-8F72-8BB7B724CAD3}" dt="2022-06-22T07:23:55.099" v="110" actId="1076"/>
          <ac:spMkLst>
            <pc:docMk/>
            <pc:sldMk cId="2334608254" sldId="262"/>
            <ac:spMk id="4" creationId="{DF6DB726-CA11-FCAD-2A4E-24BCCB14498B}"/>
          </ac:spMkLst>
        </pc:spChg>
        <pc:picChg chg="add mod">
          <ac:chgData name="彭 俊楚" userId="39be275a9dd9617d" providerId="LiveId" clId="{357D13DB-D56B-4899-8F72-8BB7B724CAD3}" dt="2022-06-22T07:23:52.448" v="109" actId="1076"/>
          <ac:picMkLst>
            <pc:docMk/>
            <pc:sldMk cId="2334608254" sldId="262"/>
            <ac:picMk id="3" creationId="{78154091-24D4-9618-F1E4-DE084BDEBCC4}"/>
          </ac:picMkLst>
        </pc:picChg>
      </pc:sldChg>
      <pc:sldChg chg="addSp modSp add mod">
        <pc:chgData name="彭 俊楚" userId="39be275a9dd9617d" providerId="LiveId" clId="{357D13DB-D56B-4899-8F72-8BB7B724CAD3}" dt="2022-06-22T07:17:43.879" v="101" actId="255"/>
        <pc:sldMkLst>
          <pc:docMk/>
          <pc:sldMk cId="727045057" sldId="263"/>
        </pc:sldMkLst>
        <pc:spChg chg="add mod">
          <ac:chgData name="彭 俊楚" userId="39be275a9dd9617d" providerId="LiveId" clId="{357D13DB-D56B-4899-8F72-8BB7B724CAD3}" dt="2022-06-22T07:17:43.879" v="101" actId="255"/>
          <ac:spMkLst>
            <pc:docMk/>
            <pc:sldMk cId="727045057" sldId="263"/>
            <ac:spMk id="4" creationId="{5C29C006-94CB-EC75-4B07-E725B3FE43B6}"/>
          </ac:spMkLst>
        </pc:spChg>
        <pc:picChg chg="add mod">
          <ac:chgData name="彭 俊楚" userId="39be275a9dd9617d" providerId="LiveId" clId="{357D13DB-D56B-4899-8F72-8BB7B724CAD3}" dt="2022-06-22T07:15:04.303" v="93" actId="1076"/>
          <ac:picMkLst>
            <pc:docMk/>
            <pc:sldMk cId="727045057" sldId="263"/>
            <ac:picMk id="3" creationId="{BEB90C2C-6C3E-25C7-3257-6A268D2F0A81}"/>
          </ac:picMkLst>
        </pc:picChg>
      </pc:sldChg>
      <pc:sldChg chg="add del">
        <pc:chgData name="彭 俊楚" userId="39be275a9dd9617d" providerId="LiveId" clId="{357D13DB-D56B-4899-8F72-8BB7B724CAD3}" dt="2022-06-22T07:08:47.664" v="19" actId="47"/>
        <pc:sldMkLst>
          <pc:docMk/>
          <pc:sldMk cId="1291645584" sldId="264"/>
        </pc:sldMkLst>
      </pc:sldChg>
      <pc:sldChg chg="add del">
        <pc:chgData name="彭 俊楚" userId="39be275a9dd9617d" providerId="LiveId" clId="{357D13DB-D56B-4899-8F72-8BB7B724CAD3}" dt="2022-06-22T07:08:47.123" v="18" actId="47"/>
        <pc:sldMkLst>
          <pc:docMk/>
          <pc:sldMk cId="1521715679" sldId="265"/>
        </pc:sldMkLst>
      </pc:sldChg>
    </pc:docChg>
  </pc:docChgLst>
  <pc:docChgLst>
    <pc:chgData name="彭 俊楚" userId="39be275a9dd9617d" providerId="LiveId" clId="{69FF0E54-4A43-4BC0-A2AE-1B7BD40B84F8}"/>
    <pc:docChg chg="custSel modSld">
      <pc:chgData name="彭 俊楚" userId="39be275a9dd9617d" providerId="LiveId" clId="{69FF0E54-4A43-4BC0-A2AE-1B7BD40B84F8}" dt="2023-05-03T13:21:38.199" v="65" actId="207"/>
      <pc:docMkLst>
        <pc:docMk/>
      </pc:docMkLst>
      <pc:sldChg chg="addSp delSp modSp mod">
        <pc:chgData name="彭 俊楚" userId="39be275a9dd9617d" providerId="LiveId" clId="{69FF0E54-4A43-4BC0-A2AE-1B7BD40B84F8}" dt="2023-05-03T13:18:15.209" v="7" actId="20577"/>
        <pc:sldMkLst>
          <pc:docMk/>
          <pc:sldMk cId="2663959202" sldId="257"/>
        </pc:sldMkLst>
        <pc:spChg chg="mod">
          <ac:chgData name="彭 俊楚" userId="39be275a9dd9617d" providerId="LiveId" clId="{69FF0E54-4A43-4BC0-A2AE-1B7BD40B84F8}" dt="2023-05-03T13:18:15.209" v="7" actId="20577"/>
          <ac:spMkLst>
            <pc:docMk/>
            <pc:sldMk cId="2663959202" sldId="257"/>
            <ac:spMk id="6" creationId="{2A87B810-BC5D-784A-50C4-8E8E5DCB3631}"/>
          </ac:spMkLst>
        </pc:spChg>
        <pc:picChg chg="del">
          <ac:chgData name="彭 俊楚" userId="39be275a9dd9617d" providerId="LiveId" clId="{69FF0E54-4A43-4BC0-A2AE-1B7BD40B84F8}" dt="2023-05-03T13:17:56.957" v="0" actId="478"/>
          <ac:picMkLst>
            <pc:docMk/>
            <pc:sldMk cId="2663959202" sldId="257"/>
            <ac:picMk id="3" creationId="{1C05C5EC-7EDD-7488-C468-D34212A2556F}"/>
          </ac:picMkLst>
        </pc:picChg>
        <pc:picChg chg="add mod">
          <ac:chgData name="彭 俊楚" userId="39be275a9dd9617d" providerId="LiveId" clId="{69FF0E54-4A43-4BC0-A2AE-1B7BD40B84F8}" dt="2023-05-03T13:18:03.166" v="4" actId="14100"/>
          <ac:picMkLst>
            <pc:docMk/>
            <pc:sldMk cId="2663959202" sldId="257"/>
            <ac:picMk id="4" creationId="{C6FA66C1-C772-354B-03EC-CB875A483673}"/>
          </ac:picMkLst>
        </pc:picChg>
      </pc:sldChg>
      <pc:sldChg chg="addSp delSp modSp mod">
        <pc:chgData name="彭 俊楚" userId="39be275a9dd9617d" providerId="LiveId" clId="{69FF0E54-4A43-4BC0-A2AE-1B7BD40B84F8}" dt="2023-05-03T13:18:44.370" v="17" actId="20577"/>
        <pc:sldMkLst>
          <pc:docMk/>
          <pc:sldMk cId="133981489" sldId="261"/>
        </pc:sldMkLst>
        <pc:spChg chg="mod">
          <ac:chgData name="彭 俊楚" userId="39be275a9dd9617d" providerId="LiveId" clId="{69FF0E54-4A43-4BC0-A2AE-1B7BD40B84F8}" dt="2023-05-03T13:18:44.370" v="17" actId="20577"/>
          <ac:spMkLst>
            <pc:docMk/>
            <pc:sldMk cId="133981489" sldId="261"/>
            <ac:spMk id="4" creationId="{1DE32560-AA50-1B31-D417-4821DBA294E0}"/>
          </ac:spMkLst>
        </pc:spChg>
        <pc:picChg chg="del">
          <ac:chgData name="彭 俊楚" userId="39be275a9dd9617d" providerId="LiveId" clId="{69FF0E54-4A43-4BC0-A2AE-1B7BD40B84F8}" dt="2023-05-03T13:18:21.806" v="8" actId="478"/>
          <ac:picMkLst>
            <pc:docMk/>
            <pc:sldMk cId="133981489" sldId="261"/>
            <ac:picMk id="3" creationId="{03E1A712-DBE3-9CA9-E264-91476549B7CF}"/>
          </ac:picMkLst>
        </pc:picChg>
        <pc:picChg chg="add mod">
          <ac:chgData name="彭 俊楚" userId="39be275a9dd9617d" providerId="LiveId" clId="{69FF0E54-4A43-4BC0-A2AE-1B7BD40B84F8}" dt="2023-05-03T13:18:34.991" v="14" actId="1076"/>
          <ac:picMkLst>
            <pc:docMk/>
            <pc:sldMk cId="133981489" sldId="261"/>
            <ac:picMk id="5" creationId="{8464540B-F0C9-6B75-4BEC-A9FD495CFD38}"/>
          </ac:picMkLst>
        </pc:picChg>
      </pc:sldChg>
      <pc:sldChg chg="addSp delSp modSp mod">
        <pc:chgData name="彭 俊楚" userId="39be275a9dd9617d" providerId="LiveId" clId="{69FF0E54-4A43-4BC0-A2AE-1B7BD40B84F8}" dt="2023-05-03T13:19:04.304" v="26" actId="20577"/>
        <pc:sldMkLst>
          <pc:docMk/>
          <pc:sldMk cId="727045057" sldId="263"/>
        </pc:sldMkLst>
        <pc:spChg chg="mod">
          <ac:chgData name="彭 俊楚" userId="39be275a9dd9617d" providerId="LiveId" clId="{69FF0E54-4A43-4BC0-A2AE-1B7BD40B84F8}" dt="2023-05-03T13:19:04.304" v="26" actId="20577"/>
          <ac:spMkLst>
            <pc:docMk/>
            <pc:sldMk cId="727045057" sldId="263"/>
            <ac:spMk id="4" creationId="{5C29C006-94CB-EC75-4B07-E725B3FE43B6}"/>
          </ac:spMkLst>
        </pc:spChg>
        <pc:picChg chg="del">
          <ac:chgData name="彭 俊楚" userId="39be275a9dd9617d" providerId="LiveId" clId="{69FF0E54-4A43-4BC0-A2AE-1B7BD40B84F8}" dt="2023-05-03T13:18:49.328" v="18" actId="478"/>
          <ac:picMkLst>
            <pc:docMk/>
            <pc:sldMk cId="727045057" sldId="263"/>
            <ac:picMk id="3" creationId="{BEB90C2C-6C3E-25C7-3257-6A268D2F0A81}"/>
          </ac:picMkLst>
        </pc:picChg>
        <pc:picChg chg="add mod">
          <ac:chgData name="彭 俊楚" userId="39be275a9dd9617d" providerId="LiveId" clId="{69FF0E54-4A43-4BC0-A2AE-1B7BD40B84F8}" dt="2023-05-03T13:18:56.732" v="23" actId="1076"/>
          <ac:picMkLst>
            <pc:docMk/>
            <pc:sldMk cId="727045057" sldId="263"/>
            <ac:picMk id="5" creationId="{50885D04-5E52-B587-E9F1-CFA3EDBA8410}"/>
          </ac:picMkLst>
        </pc:picChg>
      </pc:sldChg>
      <pc:sldChg chg="addSp delSp modSp mod">
        <pc:chgData name="彭 俊楚" userId="39be275a9dd9617d" providerId="LiveId" clId="{69FF0E54-4A43-4BC0-A2AE-1B7BD40B84F8}" dt="2023-05-03T13:19:35.243" v="34" actId="207"/>
        <pc:sldMkLst>
          <pc:docMk/>
          <pc:sldMk cId="2608737352" sldId="264"/>
        </pc:sldMkLst>
        <pc:spChg chg="mod">
          <ac:chgData name="彭 俊楚" userId="39be275a9dd9617d" providerId="LiveId" clId="{69FF0E54-4A43-4BC0-A2AE-1B7BD40B84F8}" dt="2023-05-03T13:19:35.243" v="34" actId="207"/>
          <ac:spMkLst>
            <pc:docMk/>
            <pc:sldMk cId="2608737352" sldId="264"/>
            <ac:spMk id="4" creationId="{5C29C006-94CB-EC75-4B07-E725B3FE43B6}"/>
          </ac:spMkLst>
        </pc:spChg>
        <pc:picChg chg="del">
          <ac:chgData name="彭 俊楚" userId="39be275a9dd9617d" providerId="LiveId" clId="{69FF0E54-4A43-4BC0-A2AE-1B7BD40B84F8}" dt="2023-05-03T13:19:11.710" v="27" actId="478"/>
          <ac:picMkLst>
            <pc:docMk/>
            <pc:sldMk cId="2608737352" sldId="264"/>
            <ac:picMk id="3" creationId="{96108E57-649E-EC5A-7A5C-2D39B2BCD9B8}"/>
          </ac:picMkLst>
        </pc:picChg>
        <pc:picChg chg="add mod modCrop">
          <ac:chgData name="彭 俊楚" userId="39be275a9dd9617d" providerId="LiveId" clId="{69FF0E54-4A43-4BC0-A2AE-1B7BD40B84F8}" dt="2023-05-03T13:19:28.467" v="33" actId="1076"/>
          <ac:picMkLst>
            <pc:docMk/>
            <pc:sldMk cId="2608737352" sldId="264"/>
            <ac:picMk id="5" creationId="{3575E1CD-D5AE-30E9-94AE-544274036C25}"/>
          </ac:picMkLst>
        </pc:picChg>
      </pc:sldChg>
      <pc:sldChg chg="addSp delSp modSp mod">
        <pc:chgData name="彭 俊楚" userId="39be275a9dd9617d" providerId="LiveId" clId="{69FF0E54-4A43-4BC0-A2AE-1B7BD40B84F8}" dt="2023-05-03T13:21:38.199" v="65" actId="207"/>
        <pc:sldMkLst>
          <pc:docMk/>
          <pc:sldMk cId="3259085587" sldId="265"/>
        </pc:sldMkLst>
        <pc:spChg chg="mod">
          <ac:chgData name="彭 俊楚" userId="39be275a9dd9617d" providerId="LiveId" clId="{69FF0E54-4A43-4BC0-A2AE-1B7BD40B84F8}" dt="2023-05-03T13:21:38.199" v="65" actId="207"/>
          <ac:spMkLst>
            <pc:docMk/>
            <pc:sldMk cId="3259085587" sldId="265"/>
            <ac:spMk id="4" creationId="{5C29C006-94CB-EC75-4B07-E725B3FE43B6}"/>
          </ac:spMkLst>
        </pc:spChg>
        <pc:picChg chg="add mod modCrop">
          <ac:chgData name="彭 俊楚" userId="39be275a9dd9617d" providerId="LiveId" clId="{69FF0E54-4A43-4BC0-A2AE-1B7BD40B84F8}" dt="2023-05-03T13:20:10.861" v="46" actId="14100"/>
          <ac:picMkLst>
            <pc:docMk/>
            <pc:sldMk cId="3259085587" sldId="265"/>
            <ac:picMk id="3" creationId="{5DEB7E15-94B8-F9E1-BF8B-DC0B8DAC0C59}"/>
          </ac:picMkLst>
        </pc:picChg>
        <pc:picChg chg="del">
          <ac:chgData name="彭 俊楚" userId="39be275a9dd9617d" providerId="LiveId" clId="{69FF0E54-4A43-4BC0-A2AE-1B7BD40B84F8}" dt="2023-05-03T13:19:38.733" v="35" actId="478"/>
          <ac:picMkLst>
            <pc:docMk/>
            <pc:sldMk cId="3259085587" sldId="265"/>
            <ac:picMk id="5" creationId="{5235CDAC-E741-7FD4-7468-388E92357EA1}"/>
          </ac:picMkLst>
        </pc:picChg>
      </pc:sldChg>
      <pc:sldChg chg="addSp delSp modSp mod">
        <pc:chgData name="彭 俊楚" userId="39be275a9dd9617d" providerId="LiveId" clId="{69FF0E54-4A43-4BC0-A2AE-1B7BD40B84F8}" dt="2023-05-03T13:21:29.802" v="64" actId="207"/>
        <pc:sldMkLst>
          <pc:docMk/>
          <pc:sldMk cId="103552395" sldId="266"/>
        </pc:sldMkLst>
        <pc:spChg chg="mod">
          <ac:chgData name="彭 俊楚" userId="39be275a9dd9617d" providerId="LiveId" clId="{69FF0E54-4A43-4BC0-A2AE-1B7BD40B84F8}" dt="2023-05-03T13:21:29.802" v="64" actId="207"/>
          <ac:spMkLst>
            <pc:docMk/>
            <pc:sldMk cId="103552395" sldId="266"/>
            <ac:spMk id="8" creationId="{8EC0D9D3-1AEF-3438-F06D-731D3C734A91}"/>
          </ac:spMkLst>
        </pc:spChg>
        <pc:picChg chg="add mod">
          <ac:chgData name="彭 俊楚" userId="39be275a9dd9617d" providerId="LiveId" clId="{69FF0E54-4A43-4BC0-A2AE-1B7BD40B84F8}" dt="2023-05-03T13:20:36.795" v="53" actId="14100"/>
          <ac:picMkLst>
            <pc:docMk/>
            <pc:sldMk cId="103552395" sldId="266"/>
            <ac:picMk id="3" creationId="{1780219B-84E2-8045-E0AA-265999B62AFA}"/>
          </ac:picMkLst>
        </pc:picChg>
        <pc:picChg chg="del">
          <ac:chgData name="彭 俊楚" userId="39be275a9dd9617d" providerId="LiveId" clId="{69FF0E54-4A43-4BC0-A2AE-1B7BD40B84F8}" dt="2023-05-03T13:20:14.964" v="47" actId="478"/>
          <ac:picMkLst>
            <pc:docMk/>
            <pc:sldMk cId="103552395" sldId="266"/>
            <ac:picMk id="5" creationId="{02F59297-79E9-1DDE-668E-D1F4DCF4E3F7}"/>
          </ac:picMkLst>
        </pc:picChg>
      </pc:sldChg>
    </pc:docChg>
  </pc:docChgLst>
  <pc:docChgLst>
    <pc:chgData name="彭 俊楚" userId="39be275a9dd9617d" providerId="LiveId" clId="{48465CCF-F328-499B-8E8F-D0C2FB693DD8}"/>
    <pc:docChg chg="undo custSel addSld modSld">
      <pc:chgData name="彭 俊楚" userId="39be275a9dd9617d" providerId="LiveId" clId="{48465CCF-F328-499B-8E8F-D0C2FB693DD8}" dt="2022-12-27T09:56:08.752" v="25" actId="1076"/>
      <pc:docMkLst>
        <pc:docMk/>
      </pc:docMkLst>
      <pc:sldChg chg="addSp delSp modSp add mod">
        <pc:chgData name="彭 俊楚" userId="39be275a9dd9617d" providerId="LiveId" clId="{48465CCF-F328-499B-8E8F-D0C2FB693DD8}" dt="2022-12-27T09:55:10.053" v="23" actId="1076"/>
        <pc:sldMkLst>
          <pc:docMk/>
          <pc:sldMk cId="2608737352" sldId="264"/>
        </pc:sldMkLst>
        <pc:spChg chg="mod">
          <ac:chgData name="彭 俊楚" userId="39be275a9dd9617d" providerId="LiveId" clId="{48465CCF-F328-499B-8E8F-D0C2FB693DD8}" dt="2022-12-27T07:23:50.445" v="8" actId="1076"/>
          <ac:spMkLst>
            <pc:docMk/>
            <pc:sldMk cId="2608737352" sldId="264"/>
            <ac:spMk id="4" creationId="{5C29C006-94CB-EC75-4B07-E725B3FE43B6}"/>
          </ac:spMkLst>
        </pc:spChg>
        <pc:picChg chg="add del mod">
          <ac:chgData name="彭 俊楚" userId="39be275a9dd9617d" providerId="LiveId" clId="{48465CCF-F328-499B-8E8F-D0C2FB693DD8}" dt="2022-12-27T09:54:44.824" v="18" actId="478"/>
          <ac:picMkLst>
            <pc:docMk/>
            <pc:sldMk cId="2608737352" sldId="264"/>
            <ac:picMk id="2" creationId="{755936DD-FB23-326C-9591-2AC2A7D20B19}"/>
          </ac:picMkLst>
        </pc:picChg>
        <pc:picChg chg="del">
          <ac:chgData name="彭 俊楚" userId="39be275a9dd9617d" providerId="LiveId" clId="{48465CCF-F328-499B-8E8F-D0C2FB693DD8}" dt="2022-12-27T07:23:07.505" v="1" actId="478"/>
          <ac:picMkLst>
            <pc:docMk/>
            <pc:sldMk cId="2608737352" sldId="264"/>
            <ac:picMk id="3" creationId="{BEB90C2C-6C3E-25C7-3257-6A268D2F0A81}"/>
          </ac:picMkLst>
        </pc:picChg>
        <pc:picChg chg="add mod">
          <ac:chgData name="彭 俊楚" userId="39be275a9dd9617d" providerId="LiveId" clId="{48465CCF-F328-499B-8E8F-D0C2FB693DD8}" dt="2022-12-27T09:55:10.053" v="23" actId="1076"/>
          <ac:picMkLst>
            <pc:docMk/>
            <pc:sldMk cId="2608737352" sldId="264"/>
            <ac:picMk id="6" creationId="{519A796B-A6B2-5582-E5D3-D149D83AC858}"/>
          </ac:picMkLst>
        </pc:picChg>
      </pc:sldChg>
      <pc:sldChg chg="addSp delSp modSp add mod">
        <pc:chgData name="彭 俊楚" userId="39be275a9dd9617d" providerId="LiveId" clId="{48465CCF-F328-499B-8E8F-D0C2FB693DD8}" dt="2022-12-27T09:56:08.752" v="25" actId="1076"/>
        <pc:sldMkLst>
          <pc:docMk/>
          <pc:sldMk cId="3259085587" sldId="265"/>
        </pc:sldMkLst>
        <pc:spChg chg="mod">
          <ac:chgData name="彭 俊楚" userId="39be275a9dd9617d" providerId="LiveId" clId="{48465CCF-F328-499B-8E8F-D0C2FB693DD8}" dt="2022-12-27T07:24:23.072" v="17"/>
          <ac:spMkLst>
            <pc:docMk/>
            <pc:sldMk cId="3259085587" sldId="265"/>
            <ac:spMk id="4" creationId="{5C29C006-94CB-EC75-4B07-E725B3FE43B6}"/>
          </ac:spMkLst>
        </pc:spChg>
        <pc:picChg chg="del">
          <ac:chgData name="彭 俊楚" userId="39be275a9dd9617d" providerId="LiveId" clId="{48465CCF-F328-499B-8E8F-D0C2FB693DD8}" dt="2022-12-27T07:24:03.714" v="12" actId="478"/>
          <ac:picMkLst>
            <pc:docMk/>
            <pc:sldMk cId="3259085587" sldId="265"/>
            <ac:picMk id="2" creationId="{755936DD-FB23-326C-9591-2AC2A7D20B19}"/>
          </ac:picMkLst>
        </pc:picChg>
        <pc:picChg chg="add mod">
          <ac:chgData name="彭 俊楚" userId="39be275a9dd9617d" providerId="LiveId" clId="{48465CCF-F328-499B-8E8F-D0C2FB693DD8}" dt="2022-12-27T09:56:08.752" v="25" actId="1076"/>
          <ac:picMkLst>
            <pc:docMk/>
            <pc:sldMk cId="3259085587" sldId="265"/>
            <ac:picMk id="3" creationId="{435E3782-3EE8-8AB0-C3A1-67347BD6AAE2}"/>
          </ac:picMkLst>
        </pc:picChg>
      </pc:sldChg>
    </pc:docChg>
  </pc:docChgLst>
  <pc:docChgLst>
    <pc:chgData name="彭 俊楚" userId="39be275a9dd9617d" providerId="LiveId" clId="{FA29FED2-4722-4921-89A8-F00BE70615D0}"/>
    <pc:docChg chg="undo custSel addSld modSld">
      <pc:chgData name="彭 俊楚" userId="39be275a9dd9617d" providerId="LiveId" clId="{FA29FED2-4722-4921-89A8-F00BE70615D0}" dt="2023-02-08T03:27:42.223" v="58" actId="207"/>
      <pc:docMkLst>
        <pc:docMk/>
      </pc:docMkLst>
      <pc:sldChg chg="addSp delSp modSp mod">
        <pc:chgData name="彭 俊楚" userId="39be275a9dd9617d" providerId="LiveId" clId="{FA29FED2-4722-4921-89A8-F00BE70615D0}" dt="2023-02-08T03:27:42.223" v="58" actId="207"/>
        <pc:sldMkLst>
          <pc:docMk/>
          <pc:sldMk cId="2608737352" sldId="264"/>
        </pc:sldMkLst>
        <pc:spChg chg="mod">
          <ac:chgData name="彭 俊楚" userId="39be275a9dd9617d" providerId="LiveId" clId="{FA29FED2-4722-4921-89A8-F00BE70615D0}" dt="2023-02-08T03:27:42.223" v="58" actId="207"/>
          <ac:spMkLst>
            <pc:docMk/>
            <pc:sldMk cId="2608737352" sldId="264"/>
            <ac:spMk id="4" creationId="{5C29C006-94CB-EC75-4B07-E725B3FE43B6}"/>
          </ac:spMkLst>
        </pc:spChg>
        <pc:picChg chg="add mod modCrop">
          <ac:chgData name="彭 俊楚" userId="39be275a9dd9617d" providerId="LiveId" clId="{FA29FED2-4722-4921-89A8-F00BE70615D0}" dt="2023-02-08T03:25:26.990" v="42" actId="1076"/>
          <ac:picMkLst>
            <pc:docMk/>
            <pc:sldMk cId="2608737352" sldId="264"/>
            <ac:picMk id="3" creationId="{96108E57-649E-EC5A-7A5C-2D39B2BCD9B8}"/>
          </ac:picMkLst>
        </pc:picChg>
        <pc:picChg chg="del">
          <ac:chgData name="彭 俊楚" userId="39be275a9dd9617d" providerId="LiveId" clId="{FA29FED2-4722-4921-89A8-F00BE70615D0}" dt="2023-02-08T02:46:23.468" v="6" actId="478"/>
          <ac:picMkLst>
            <pc:docMk/>
            <pc:sldMk cId="2608737352" sldId="264"/>
            <ac:picMk id="6" creationId="{519A796B-A6B2-5582-E5D3-D149D83AC858}"/>
          </ac:picMkLst>
        </pc:picChg>
      </pc:sldChg>
      <pc:sldChg chg="addSp delSp modSp mod">
        <pc:chgData name="彭 俊楚" userId="39be275a9dd9617d" providerId="LiveId" clId="{FA29FED2-4722-4921-89A8-F00BE70615D0}" dt="2023-02-08T03:26:50.156" v="56" actId="6549"/>
        <pc:sldMkLst>
          <pc:docMk/>
          <pc:sldMk cId="3259085587" sldId="265"/>
        </pc:sldMkLst>
        <pc:spChg chg="mod">
          <ac:chgData name="彭 俊楚" userId="39be275a9dd9617d" providerId="LiveId" clId="{FA29FED2-4722-4921-89A8-F00BE70615D0}" dt="2023-02-08T03:26:50.156" v="56" actId="6549"/>
          <ac:spMkLst>
            <pc:docMk/>
            <pc:sldMk cId="3259085587" sldId="265"/>
            <ac:spMk id="4" creationId="{5C29C006-94CB-EC75-4B07-E725B3FE43B6}"/>
          </ac:spMkLst>
        </pc:spChg>
        <pc:picChg chg="del">
          <ac:chgData name="彭 俊楚" userId="39be275a9dd9617d" providerId="LiveId" clId="{FA29FED2-4722-4921-89A8-F00BE70615D0}" dt="2023-02-08T02:46:25.308" v="7" actId="478"/>
          <ac:picMkLst>
            <pc:docMk/>
            <pc:sldMk cId="3259085587" sldId="265"/>
            <ac:picMk id="3" creationId="{435E3782-3EE8-8AB0-C3A1-67347BD6AAE2}"/>
          </ac:picMkLst>
        </pc:picChg>
        <pc:picChg chg="add mod modCrop">
          <ac:chgData name="彭 俊楚" userId="39be275a9dd9617d" providerId="LiveId" clId="{FA29FED2-4722-4921-89A8-F00BE70615D0}" dt="2023-02-08T03:25:31.641" v="43" actId="1076"/>
          <ac:picMkLst>
            <pc:docMk/>
            <pc:sldMk cId="3259085587" sldId="265"/>
            <ac:picMk id="5" creationId="{5235CDAC-E741-7FD4-7468-388E92357EA1}"/>
          </ac:picMkLst>
        </pc:picChg>
      </pc:sldChg>
      <pc:sldChg chg="addSp delSp modSp add mod">
        <pc:chgData name="彭 俊楚" userId="39be275a9dd9617d" providerId="LiveId" clId="{FA29FED2-4722-4921-89A8-F00BE70615D0}" dt="2023-02-08T03:26:46.343" v="55" actId="6549"/>
        <pc:sldMkLst>
          <pc:docMk/>
          <pc:sldMk cId="103552395" sldId="266"/>
        </pc:sldMkLst>
        <pc:spChg chg="del">
          <ac:chgData name="彭 俊楚" userId="39be275a9dd9617d" providerId="LiveId" clId="{FA29FED2-4722-4921-89A8-F00BE70615D0}" dt="2023-02-08T02:46:12.560" v="5" actId="478"/>
          <ac:spMkLst>
            <pc:docMk/>
            <pc:sldMk cId="103552395" sldId="266"/>
            <ac:spMk id="4" creationId="{5C29C006-94CB-EC75-4B07-E725B3FE43B6}"/>
          </ac:spMkLst>
        </pc:spChg>
        <pc:spChg chg="add del mod">
          <ac:chgData name="彭 俊楚" userId="39be275a9dd9617d" providerId="LiveId" clId="{FA29FED2-4722-4921-89A8-F00BE70615D0}" dt="2023-02-08T03:26:09.325" v="50" actId="478"/>
          <ac:spMkLst>
            <pc:docMk/>
            <pc:sldMk cId="103552395" sldId="266"/>
            <ac:spMk id="7" creationId="{88428A7F-8753-9ADD-29C2-889E549D4640}"/>
          </ac:spMkLst>
        </pc:spChg>
        <pc:spChg chg="add mod">
          <ac:chgData name="彭 俊楚" userId="39be275a9dd9617d" providerId="LiveId" clId="{FA29FED2-4722-4921-89A8-F00BE70615D0}" dt="2023-02-08T03:26:46.343" v="55" actId="6549"/>
          <ac:spMkLst>
            <pc:docMk/>
            <pc:sldMk cId="103552395" sldId="266"/>
            <ac:spMk id="8" creationId="{8EC0D9D3-1AEF-3438-F06D-731D3C734A91}"/>
          </ac:spMkLst>
        </pc:spChg>
        <pc:picChg chg="del">
          <ac:chgData name="彭 俊楚" userId="39be275a9dd9617d" providerId="LiveId" clId="{FA29FED2-4722-4921-89A8-F00BE70615D0}" dt="2023-02-08T02:45:57.584" v="1" actId="478"/>
          <ac:picMkLst>
            <pc:docMk/>
            <pc:sldMk cId="103552395" sldId="266"/>
            <ac:picMk id="3" creationId="{435E3782-3EE8-8AB0-C3A1-67347BD6AAE2}"/>
          </ac:picMkLst>
        </pc:picChg>
        <pc:picChg chg="add mod">
          <ac:chgData name="彭 俊楚" userId="39be275a9dd9617d" providerId="LiveId" clId="{FA29FED2-4722-4921-89A8-F00BE70615D0}" dt="2023-02-08T02:46:10.555" v="4" actId="27614"/>
          <ac:picMkLst>
            <pc:docMk/>
            <pc:sldMk cId="103552395" sldId="266"/>
            <ac:picMk id="5" creationId="{02F59297-79E9-1DDE-668E-D1F4DCF4E3F7}"/>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8A9854B9-08E0-4E0F-BA50-D0362DAF65C6}" type="datetimeFigureOut">
              <a:rPr lang="zh-CN" altLang="en-US" smtClean="0"/>
              <a:t>2023/5/3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7BB16F08-ED82-4B91-88E6-9426C6D9585F}" type="slidenum">
              <a:rPr lang="zh-CN" altLang="en-US" smtClean="0"/>
              <a:t>‹#›</a:t>
            </a:fld>
            <a:endParaRPr lang="zh-CN" altLang="en-US"/>
          </a:p>
        </p:txBody>
      </p:sp>
    </p:spTree>
    <p:extLst>
      <p:ext uri="{BB962C8B-B14F-4D97-AF65-F5344CB8AC3E}">
        <p14:creationId xmlns:p14="http://schemas.microsoft.com/office/powerpoint/2010/main" val="39039348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8A9854B9-08E0-4E0F-BA50-D0362DAF65C6}" type="datetimeFigureOut">
              <a:rPr lang="zh-CN" altLang="en-US" smtClean="0"/>
              <a:t>2023/5/3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7BB16F08-ED82-4B91-88E6-9426C6D9585F}" type="slidenum">
              <a:rPr lang="zh-CN" altLang="en-US" smtClean="0"/>
              <a:t>‹#›</a:t>
            </a:fld>
            <a:endParaRPr lang="zh-CN" altLang="en-US"/>
          </a:p>
        </p:txBody>
      </p:sp>
    </p:spTree>
    <p:extLst>
      <p:ext uri="{BB962C8B-B14F-4D97-AF65-F5344CB8AC3E}">
        <p14:creationId xmlns:p14="http://schemas.microsoft.com/office/powerpoint/2010/main" val="1474655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8A9854B9-08E0-4E0F-BA50-D0362DAF65C6}" type="datetimeFigureOut">
              <a:rPr lang="zh-CN" altLang="en-US" smtClean="0"/>
              <a:t>2023/5/3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7BB16F08-ED82-4B91-88E6-9426C6D9585F}" type="slidenum">
              <a:rPr lang="zh-CN" altLang="en-US" smtClean="0"/>
              <a:t>‹#›</a:t>
            </a:fld>
            <a:endParaRPr lang="zh-CN" altLang="en-US"/>
          </a:p>
        </p:txBody>
      </p:sp>
    </p:spTree>
    <p:extLst>
      <p:ext uri="{BB962C8B-B14F-4D97-AF65-F5344CB8AC3E}">
        <p14:creationId xmlns:p14="http://schemas.microsoft.com/office/powerpoint/2010/main" val="3156438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8A9854B9-08E0-4E0F-BA50-D0362DAF65C6}" type="datetimeFigureOut">
              <a:rPr lang="zh-CN" altLang="en-US" smtClean="0"/>
              <a:t>2023/5/3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7BB16F08-ED82-4B91-88E6-9426C6D9585F}" type="slidenum">
              <a:rPr lang="zh-CN" altLang="en-US" smtClean="0"/>
              <a:t>‹#›</a:t>
            </a:fld>
            <a:endParaRPr lang="zh-CN" altLang="en-US"/>
          </a:p>
        </p:txBody>
      </p:sp>
    </p:spTree>
    <p:extLst>
      <p:ext uri="{BB962C8B-B14F-4D97-AF65-F5344CB8AC3E}">
        <p14:creationId xmlns:p14="http://schemas.microsoft.com/office/powerpoint/2010/main" val="3752972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8A9854B9-08E0-4E0F-BA50-D0362DAF65C6}" type="datetimeFigureOut">
              <a:rPr lang="zh-CN" altLang="en-US" smtClean="0"/>
              <a:t>2023/5/3</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7BB16F08-ED82-4B91-88E6-9426C6D9585F}" type="slidenum">
              <a:rPr lang="zh-CN" altLang="en-US" smtClean="0"/>
              <a:t>‹#›</a:t>
            </a:fld>
            <a:endParaRPr lang="zh-CN" altLang="en-US"/>
          </a:p>
        </p:txBody>
      </p:sp>
    </p:spTree>
    <p:extLst>
      <p:ext uri="{BB962C8B-B14F-4D97-AF65-F5344CB8AC3E}">
        <p14:creationId xmlns:p14="http://schemas.microsoft.com/office/powerpoint/2010/main" val="3260924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8A9854B9-08E0-4E0F-BA50-D0362DAF65C6}" type="datetimeFigureOut">
              <a:rPr lang="zh-CN" altLang="en-US" smtClean="0"/>
              <a:t>2023/5/3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7BB16F08-ED82-4B91-88E6-9426C6D9585F}" type="slidenum">
              <a:rPr lang="zh-CN" altLang="en-US" smtClean="0"/>
              <a:t>‹#›</a:t>
            </a:fld>
            <a:endParaRPr lang="zh-CN" altLang="en-US"/>
          </a:p>
        </p:txBody>
      </p:sp>
    </p:spTree>
    <p:extLst>
      <p:ext uri="{BB962C8B-B14F-4D97-AF65-F5344CB8AC3E}">
        <p14:creationId xmlns:p14="http://schemas.microsoft.com/office/powerpoint/2010/main" val="4280408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4" name="Content Placeholder 3"/>
          <p:cNvSpPr>
            <a:spLocks noGrp="1"/>
          </p:cNvSpPr>
          <p:nvPr>
            <p:ph sz="half" idx="2"/>
          </p:nvPr>
        </p:nvSpPr>
        <p:spPr>
          <a:xfrm>
            <a:off x="472381" y="3618442"/>
            <a:ext cx="2901255" cy="5322183"/>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p>
        </p:txBody>
      </p:sp>
      <p:sp>
        <p:nvSpPr>
          <p:cNvPr id="6" name="Content Placeholder 5"/>
          <p:cNvSpPr>
            <a:spLocks noGrp="1"/>
          </p:cNvSpPr>
          <p:nvPr>
            <p:ph sz="quarter" idx="4"/>
          </p:nvPr>
        </p:nvSpPr>
        <p:spPr>
          <a:xfrm>
            <a:off x="3471863" y="3618442"/>
            <a:ext cx="2915543" cy="5322183"/>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8A9854B9-08E0-4E0F-BA50-D0362DAF65C6}" type="datetimeFigureOut">
              <a:rPr lang="zh-CN" altLang="en-US" smtClean="0"/>
              <a:t>2023/5/3</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7BB16F08-ED82-4B91-88E6-9426C6D9585F}" type="slidenum">
              <a:rPr lang="zh-CN" altLang="en-US" smtClean="0"/>
              <a:t>‹#›</a:t>
            </a:fld>
            <a:endParaRPr lang="zh-CN" altLang="en-US"/>
          </a:p>
        </p:txBody>
      </p:sp>
    </p:spTree>
    <p:extLst>
      <p:ext uri="{BB962C8B-B14F-4D97-AF65-F5344CB8AC3E}">
        <p14:creationId xmlns:p14="http://schemas.microsoft.com/office/powerpoint/2010/main" val="1413820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8A9854B9-08E0-4E0F-BA50-D0362DAF65C6}" type="datetimeFigureOut">
              <a:rPr lang="zh-CN" altLang="en-US" smtClean="0"/>
              <a:t>2023/5/3</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7BB16F08-ED82-4B91-88E6-9426C6D9585F}" type="slidenum">
              <a:rPr lang="zh-CN" altLang="en-US" smtClean="0"/>
              <a:t>‹#›</a:t>
            </a:fld>
            <a:endParaRPr lang="zh-CN" altLang="en-US"/>
          </a:p>
        </p:txBody>
      </p:sp>
    </p:spTree>
    <p:extLst>
      <p:ext uri="{BB962C8B-B14F-4D97-AF65-F5344CB8AC3E}">
        <p14:creationId xmlns:p14="http://schemas.microsoft.com/office/powerpoint/2010/main" val="2480009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9854B9-08E0-4E0F-BA50-D0362DAF65C6}" type="datetimeFigureOut">
              <a:rPr lang="zh-CN" altLang="en-US" smtClean="0"/>
              <a:t>2023/5/3</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7BB16F08-ED82-4B91-88E6-9426C6D9585F}" type="slidenum">
              <a:rPr lang="zh-CN" altLang="en-US" smtClean="0"/>
              <a:t>‹#›</a:t>
            </a:fld>
            <a:endParaRPr lang="zh-CN" altLang="en-US"/>
          </a:p>
        </p:txBody>
      </p:sp>
    </p:spTree>
    <p:extLst>
      <p:ext uri="{BB962C8B-B14F-4D97-AF65-F5344CB8AC3E}">
        <p14:creationId xmlns:p14="http://schemas.microsoft.com/office/powerpoint/2010/main" val="39690268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8A9854B9-08E0-4E0F-BA50-D0362DAF65C6}" type="datetimeFigureOut">
              <a:rPr lang="zh-CN" altLang="en-US" smtClean="0"/>
              <a:t>2023/5/3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7BB16F08-ED82-4B91-88E6-9426C6D9585F}" type="slidenum">
              <a:rPr lang="zh-CN" altLang="en-US" smtClean="0"/>
              <a:t>‹#›</a:t>
            </a:fld>
            <a:endParaRPr lang="zh-CN" altLang="en-US"/>
          </a:p>
        </p:txBody>
      </p:sp>
    </p:spTree>
    <p:extLst>
      <p:ext uri="{BB962C8B-B14F-4D97-AF65-F5344CB8AC3E}">
        <p14:creationId xmlns:p14="http://schemas.microsoft.com/office/powerpoint/2010/main" val="736799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8A9854B9-08E0-4E0F-BA50-D0362DAF65C6}" type="datetimeFigureOut">
              <a:rPr lang="zh-CN" altLang="en-US" smtClean="0"/>
              <a:t>2023/5/3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7BB16F08-ED82-4B91-88E6-9426C6D9585F}" type="slidenum">
              <a:rPr lang="zh-CN" altLang="en-US" smtClean="0"/>
              <a:t>‹#›</a:t>
            </a:fld>
            <a:endParaRPr lang="zh-CN" altLang="en-US"/>
          </a:p>
        </p:txBody>
      </p:sp>
    </p:spTree>
    <p:extLst>
      <p:ext uri="{BB962C8B-B14F-4D97-AF65-F5344CB8AC3E}">
        <p14:creationId xmlns:p14="http://schemas.microsoft.com/office/powerpoint/2010/main" val="1223756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8A9854B9-08E0-4E0F-BA50-D0362DAF65C6}" type="datetimeFigureOut">
              <a:rPr lang="zh-CN" altLang="en-US" smtClean="0"/>
              <a:t>2023/5/3</a:t>
            </a:fld>
            <a:endParaRPr lang="zh-CN"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7BB16F08-ED82-4B91-88E6-9426C6D9585F}" type="slidenum">
              <a:rPr lang="zh-CN" altLang="en-US" smtClean="0"/>
              <a:t>‹#›</a:t>
            </a:fld>
            <a:endParaRPr lang="zh-CN" altLang="en-US"/>
          </a:p>
        </p:txBody>
      </p:sp>
    </p:spTree>
    <p:extLst>
      <p:ext uri="{BB962C8B-B14F-4D97-AF65-F5344CB8AC3E}">
        <p14:creationId xmlns:p14="http://schemas.microsoft.com/office/powerpoint/2010/main" val="34107402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图示&#10;&#10;描述已自动生成">
            <a:extLst>
              <a:ext uri="{FF2B5EF4-FFF2-40B4-BE49-F238E27FC236}">
                <a16:creationId xmlns:a16="http://schemas.microsoft.com/office/drawing/2014/main" id="{D600C0F7-30DB-C795-96ED-B81546D802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193" y="407090"/>
            <a:ext cx="5729613" cy="5924550"/>
          </a:xfrm>
          <a:prstGeom prst="rect">
            <a:avLst/>
          </a:prstGeom>
        </p:spPr>
      </p:pic>
      <p:sp>
        <p:nvSpPr>
          <p:cNvPr id="6" name="文本框 5">
            <a:extLst>
              <a:ext uri="{FF2B5EF4-FFF2-40B4-BE49-F238E27FC236}">
                <a16:creationId xmlns:a16="http://schemas.microsoft.com/office/drawing/2014/main" id="{4B241E70-1ACB-C0FF-9C5A-13F7AFD77845}"/>
              </a:ext>
            </a:extLst>
          </p:cNvPr>
          <p:cNvSpPr txBox="1"/>
          <p:nvPr/>
        </p:nvSpPr>
        <p:spPr>
          <a:xfrm>
            <a:off x="434720" y="6569766"/>
            <a:ext cx="4780219" cy="523220"/>
          </a:xfrm>
          <a:prstGeom prst="rect">
            <a:avLst/>
          </a:prstGeom>
          <a:noFill/>
        </p:spPr>
        <p:txBody>
          <a:bodyPr wrap="none" rtlCol="0">
            <a:spAutoFit/>
          </a:bodyPr>
          <a:lstStyle/>
          <a:p>
            <a:r>
              <a:rPr lang="en-US" altLang="zh-CN" sz="1400" b="1" kern="100" dirty="0">
                <a:effectLst/>
                <a:latin typeface="Times New Roman" panose="02020603050405020304" pitchFamily="18" charset="0"/>
                <a:ea typeface="宋体" panose="02010600030101010101" pitchFamily="2" charset="-122"/>
              </a:rPr>
              <a:t>Fig. S1 </a:t>
            </a:r>
            <a:r>
              <a:rPr lang="en-US" altLang="zh-CN" sz="1400" b="0" kern="100" dirty="0">
                <a:effectLst/>
                <a:latin typeface="Times New Roman" panose="02020603050405020304" pitchFamily="18" charset="0"/>
                <a:ea typeface="宋体" panose="02010600030101010101" pitchFamily="2" charset="-122"/>
              </a:rPr>
              <a:t>Phylogenetic analysis of </a:t>
            </a:r>
            <a:r>
              <a:rPr lang="en-US" altLang="zh-CN" sz="1400" b="0" i="1" kern="100" dirty="0" err="1">
                <a:effectLst/>
                <a:latin typeface="Times New Roman" panose="02020603050405020304" pitchFamily="18" charset="0"/>
                <a:ea typeface="宋体" panose="02010600030101010101" pitchFamily="2" charset="-122"/>
              </a:rPr>
              <a:t>Beesia</a:t>
            </a:r>
            <a:r>
              <a:rPr lang="en-US" altLang="zh-CN" sz="1400" b="0" kern="100" dirty="0">
                <a:effectLst/>
                <a:latin typeface="Times New Roman" panose="02020603050405020304" pitchFamily="18" charset="0"/>
                <a:ea typeface="宋体" panose="02010600030101010101" pitchFamily="2" charset="-122"/>
              </a:rPr>
              <a:t> based on dataset B119. </a:t>
            </a:r>
            <a:endParaRPr lang="zh-CN" altLang="zh-CN" sz="1400" b="1" kern="100" dirty="0">
              <a:effectLst/>
              <a:latin typeface="Times New Roman" panose="02020603050405020304" pitchFamily="18" charset="0"/>
              <a:ea typeface="宋体" panose="02010600030101010101" pitchFamily="2" charset="-122"/>
            </a:endParaRPr>
          </a:p>
          <a:p>
            <a:endParaRPr lang="zh-CN" altLang="en-US" sz="1400" dirty="0"/>
          </a:p>
        </p:txBody>
      </p:sp>
    </p:spTree>
    <p:extLst>
      <p:ext uri="{BB962C8B-B14F-4D97-AF65-F5344CB8AC3E}">
        <p14:creationId xmlns:p14="http://schemas.microsoft.com/office/powerpoint/2010/main" val="40637987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5C29C006-94CB-EC75-4B07-E725B3FE43B6}"/>
              </a:ext>
            </a:extLst>
          </p:cNvPr>
          <p:cNvSpPr txBox="1"/>
          <p:nvPr/>
        </p:nvSpPr>
        <p:spPr>
          <a:xfrm>
            <a:off x="0" y="8710534"/>
            <a:ext cx="6742445" cy="376834"/>
          </a:xfrm>
          <a:prstGeom prst="rect">
            <a:avLst/>
          </a:prstGeom>
          <a:noFill/>
        </p:spPr>
        <p:txBody>
          <a:bodyPr wrap="square" rtlCol="0">
            <a:spAutoFit/>
          </a:bodyPr>
          <a:lstStyle/>
          <a:p>
            <a:pPr algn="just">
              <a:lnSpc>
                <a:spcPct val="150000"/>
              </a:lnSpc>
              <a:spcBef>
                <a:spcPts val="600"/>
              </a:spcBef>
              <a:spcAft>
                <a:spcPts val="1200"/>
              </a:spcAft>
            </a:pPr>
            <a:r>
              <a:rPr lang="en-US" altLang="zh-CN" sz="1400" kern="100" dirty="0">
                <a:effectLst/>
                <a:latin typeface="Times New Roman" panose="02020603050405020304" pitchFamily="18" charset="0"/>
                <a:ea typeface="等线" panose="02010600030101010101" pitchFamily="2" charset="-122"/>
              </a:rPr>
              <a:t>Fig S10 Demographic changes in </a:t>
            </a:r>
            <a:r>
              <a:rPr lang="en-US" altLang="zh-CN" sz="1400" i="1" kern="100" dirty="0">
                <a:effectLst/>
                <a:latin typeface="Times New Roman" panose="02020603050405020304" pitchFamily="18" charset="0"/>
                <a:ea typeface="等线" panose="02010600030101010101" pitchFamily="2" charset="-122"/>
              </a:rPr>
              <a:t>Megacodon</a:t>
            </a:r>
            <a:r>
              <a:rPr lang="en-US" altLang="zh-CN" sz="1400" kern="100" dirty="0">
                <a:effectLst/>
                <a:latin typeface="Times New Roman" panose="02020603050405020304" pitchFamily="18" charset="0"/>
                <a:ea typeface="等线" panose="02010600030101010101" pitchFamily="2" charset="-122"/>
              </a:rPr>
              <a:t> using stairway plot2.</a:t>
            </a:r>
            <a:endParaRPr lang="zh-CN" altLang="zh-CN" sz="1400" b="1" kern="100" dirty="0">
              <a:effectLst/>
              <a:latin typeface="Times New Roman" panose="02020603050405020304" pitchFamily="18" charset="0"/>
              <a:ea typeface="宋体" panose="02010600030101010101" pitchFamily="2" charset="-122"/>
            </a:endParaRPr>
          </a:p>
        </p:txBody>
      </p:sp>
      <p:pic>
        <p:nvPicPr>
          <p:cNvPr id="3" name="图片 2" descr="图表&#10;&#10;描述已自动生成">
            <a:extLst>
              <a:ext uri="{FF2B5EF4-FFF2-40B4-BE49-F238E27FC236}">
                <a16:creationId xmlns:a16="http://schemas.microsoft.com/office/drawing/2014/main" id="{5DEB7E15-94B8-F9E1-BF8B-DC0B8DAC0C59}"/>
              </a:ext>
            </a:extLst>
          </p:cNvPr>
          <p:cNvPicPr>
            <a:picLocks noChangeAspect="1"/>
          </p:cNvPicPr>
          <p:nvPr/>
        </p:nvPicPr>
        <p:blipFill rotWithShape="1">
          <a:blip r:embed="rId2"/>
          <a:srcRect l="39463" t="-462" r="-1685" b="6254"/>
          <a:stretch/>
        </p:blipFill>
        <p:spPr>
          <a:xfrm>
            <a:off x="1052202" y="9855"/>
            <a:ext cx="4810118" cy="8700679"/>
          </a:xfrm>
          <a:prstGeom prst="rect">
            <a:avLst/>
          </a:prstGeom>
        </p:spPr>
      </p:pic>
    </p:spTree>
    <p:extLst>
      <p:ext uri="{BB962C8B-B14F-4D97-AF65-F5344CB8AC3E}">
        <p14:creationId xmlns:p14="http://schemas.microsoft.com/office/powerpoint/2010/main" val="3259085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a:extLst>
              <a:ext uri="{FF2B5EF4-FFF2-40B4-BE49-F238E27FC236}">
                <a16:creationId xmlns:a16="http://schemas.microsoft.com/office/drawing/2014/main" id="{8EC0D9D3-1AEF-3438-F06D-731D3C734A91}"/>
              </a:ext>
            </a:extLst>
          </p:cNvPr>
          <p:cNvSpPr txBox="1"/>
          <p:nvPr/>
        </p:nvSpPr>
        <p:spPr>
          <a:xfrm>
            <a:off x="0" y="4576166"/>
            <a:ext cx="6742445" cy="2715936"/>
          </a:xfrm>
          <a:prstGeom prst="rect">
            <a:avLst/>
          </a:prstGeom>
          <a:noFill/>
        </p:spPr>
        <p:txBody>
          <a:bodyPr wrap="square" rtlCol="0">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altLang="zh-CN" sz="1400" b="0" i="0" u="none" strike="noStrike" kern="100" cap="none" spc="0" normalizeH="0" baseline="0" noProof="0" dirty="0">
                <a:ln>
                  <a:noFill/>
                </a:ln>
                <a:effectLst/>
                <a:uLnTx/>
                <a:uFillTx/>
                <a:latin typeface="Times New Roman" panose="02020603050405020304" pitchFamily="18" charset="0"/>
                <a:ea typeface="等线" panose="02010600030101010101" pitchFamily="2" charset="-122"/>
                <a:cs typeface="Times New Roman" panose="02020603050405020304" pitchFamily="18" charset="0"/>
              </a:rPr>
              <a:t>Fig. S11 Boxplot and t test between high and low elevations for leaf traits of </a:t>
            </a:r>
            <a:r>
              <a:rPr kumimoji="0" lang="en-US" altLang="zh-CN" sz="1400" b="0" i="1" u="none" strike="noStrike" kern="100" cap="none" spc="0" normalizeH="0" baseline="0" noProof="0" dirty="0">
                <a:ln>
                  <a:noFill/>
                </a:ln>
                <a:effectLst/>
                <a:uLnTx/>
                <a:uFillTx/>
                <a:latin typeface="Times New Roman" panose="02020603050405020304" pitchFamily="18" charset="0"/>
                <a:ea typeface="等线" panose="02010600030101010101" pitchFamily="2" charset="-122"/>
                <a:cs typeface="Times New Roman" panose="02020603050405020304" pitchFamily="18" charset="0"/>
              </a:rPr>
              <a:t>B</a:t>
            </a:r>
            <a:r>
              <a:rPr kumimoji="0" lang="en-US" altLang="zh-CN" sz="1400" b="0" i="0" u="none" strike="noStrike" kern="100" cap="none" spc="0" normalizeH="0" baseline="0" noProof="0" dirty="0">
                <a:ln>
                  <a:noFill/>
                </a:ln>
                <a:effectLst/>
                <a:uLnTx/>
                <a:uFillTx/>
                <a:latin typeface="Times New Roman" panose="02020603050405020304" pitchFamily="18" charset="0"/>
                <a:ea typeface="等线" panose="02010600030101010101" pitchFamily="2" charset="-122"/>
                <a:cs typeface="Times New Roman" panose="02020603050405020304" pitchFamily="18" charset="0"/>
              </a:rPr>
              <a:t>. </a:t>
            </a:r>
            <a:r>
              <a:rPr kumimoji="0" lang="en-US" altLang="zh-CN" sz="1400" b="0" i="1" u="none" strike="noStrike" kern="100" cap="none" spc="0" normalizeH="0" baseline="0" noProof="0" dirty="0" err="1">
                <a:ln>
                  <a:noFill/>
                </a:ln>
                <a:effectLst/>
                <a:uLnTx/>
                <a:uFillTx/>
                <a:latin typeface="Times New Roman" panose="02020603050405020304" pitchFamily="18" charset="0"/>
                <a:ea typeface="等线" panose="02010600030101010101" pitchFamily="2" charset="-122"/>
                <a:cs typeface="Times New Roman" panose="02020603050405020304" pitchFamily="18" charset="0"/>
              </a:rPr>
              <a:t>calthifolia</a:t>
            </a:r>
            <a:r>
              <a:rPr kumimoji="0" lang="en-US" altLang="zh-CN" sz="1400" b="0" i="0" u="none" strike="noStrike" kern="100" cap="none" spc="0" normalizeH="0" baseline="0" noProof="0" dirty="0">
                <a:ln>
                  <a:noFill/>
                </a:ln>
                <a:effectLst/>
                <a:uLnTx/>
                <a:uFillTx/>
                <a:latin typeface="Times New Roman" panose="02020603050405020304" pitchFamily="18" charset="0"/>
                <a:ea typeface="等线" panose="02010600030101010101" pitchFamily="2" charset="-122"/>
                <a:cs typeface="Times New Roman" panose="02020603050405020304" pitchFamily="18" charset="0"/>
              </a:rPr>
              <a:t> based on 258 specimens. (a): leaf length (cm), (b): number of teeth, (c): leaf shape (represented by ratio of leaf length to leaf width), (d): tooth density (calculated by number of teeth divided by perimeter), (e): leaf width (cm), (f): perimeter (cm), (g): leaf area (cm</a:t>
            </a:r>
            <a:r>
              <a:rPr kumimoji="0" lang="en-US" altLang="zh-CN" sz="1400" b="0" i="0" u="none" strike="noStrike" kern="100" cap="none" spc="0" normalizeH="0" baseline="30000" noProof="0" dirty="0">
                <a:ln>
                  <a:noFill/>
                </a:ln>
                <a:effectLst/>
                <a:uLnTx/>
                <a:uFillTx/>
                <a:latin typeface="Times New Roman" panose="02020603050405020304" pitchFamily="18" charset="0"/>
                <a:ea typeface="等线" panose="02010600030101010101" pitchFamily="2" charset="-122"/>
                <a:cs typeface="Times New Roman" panose="02020603050405020304" pitchFamily="18" charset="0"/>
              </a:rPr>
              <a:t>2</a:t>
            </a:r>
            <a:r>
              <a:rPr kumimoji="0" lang="en-US" altLang="zh-CN" sz="1400" b="0" i="0" u="none" strike="noStrike" kern="100" cap="none" spc="0" normalizeH="0" baseline="0" noProof="0" dirty="0">
                <a:ln>
                  <a:noFill/>
                </a:ln>
                <a:effectLst/>
                <a:uLnTx/>
                <a:uFillTx/>
                <a:latin typeface="Times New Roman" panose="02020603050405020304" pitchFamily="18" charset="0"/>
                <a:ea typeface="等线" panose="02010600030101010101" pitchFamily="2" charset="-122"/>
                <a:cs typeface="Times New Roman" panose="02020603050405020304" pitchFamily="18" charset="0"/>
              </a:rPr>
              <a:t>), (h): petiole length (cm). Significant differences in the t-test between two elevation levels of each leaf trait are indicated with * &lt; 0.05, ** &lt; 0.01, *** &lt; 0.001, **** &lt; 0.0001, and ns &gt; 0.05. </a:t>
            </a:r>
            <a:endParaRPr kumimoji="0" lang="zh-CN" altLang="en-US" sz="1400" b="0" i="0" u="none" strike="noStrike" kern="1200" cap="none" spc="0" normalizeH="0" baseline="0" noProof="0" dirty="0">
              <a:ln>
                <a:noFill/>
              </a:ln>
              <a:effectLst/>
              <a:uLnTx/>
              <a:uFillTx/>
              <a:latin typeface="Times New Roman" panose="02020603050405020304" pitchFamily="18" charset="0"/>
              <a:ea typeface="等线" panose="02010600030101010101" pitchFamily="2" charset="-122"/>
              <a:cs typeface="Times New Roman" panose="02020603050405020304" pitchFamily="18" charset="0"/>
            </a:endParaRPr>
          </a:p>
          <a:p>
            <a:pPr algn="just">
              <a:lnSpc>
                <a:spcPct val="150000"/>
              </a:lnSpc>
              <a:spcBef>
                <a:spcPts val="600"/>
              </a:spcBef>
              <a:spcAft>
                <a:spcPts val="1200"/>
              </a:spcAft>
            </a:pPr>
            <a:r>
              <a:rPr lang="en-US" altLang="zh-CN" sz="1400" kern="100" dirty="0">
                <a:solidFill>
                  <a:srgbClr val="C00000"/>
                </a:solidFill>
                <a:effectLst/>
                <a:latin typeface="Times New Roman" panose="02020603050405020304" pitchFamily="18" charset="0"/>
                <a:ea typeface="等线" panose="02010600030101010101" pitchFamily="2" charset="-122"/>
                <a:cs typeface="Times New Roman" panose="02020603050405020304" pitchFamily="18" charset="0"/>
              </a:rPr>
              <a:t>.</a:t>
            </a:r>
            <a:endParaRPr lang="zh-CN" altLang="zh-CN" sz="1400" b="1" kern="100" dirty="0">
              <a:effectLst/>
              <a:latin typeface="Times New Roman" panose="02020603050405020304" pitchFamily="18" charset="0"/>
              <a:ea typeface="宋体" panose="02010600030101010101" pitchFamily="2" charset="-122"/>
              <a:cs typeface="Times New Roman" panose="02020603050405020304" pitchFamily="18" charset="0"/>
            </a:endParaRPr>
          </a:p>
        </p:txBody>
      </p:sp>
      <p:pic>
        <p:nvPicPr>
          <p:cNvPr id="3" name="图片 2" descr="图表, 箱线图&#10;&#10;描述已自动生成">
            <a:extLst>
              <a:ext uri="{FF2B5EF4-FFF2-40B4-BE49-F238E27FC236}">
                <a16:creationId xmlns:a16="http://schemas.microsoft.com/office/drawing/2014/main" id="{1780219B-84E2-8045-E0AA-265999B62AFA}"/>
              </a:ext>
            </a:extLst>
          </p:cNvPr>
          <p:cNvPicPr>
            <a:picLocks noChangeAspect="1"/>
          </p:cNvPicPr>
          <p:nvPr/>
        </p:nvPicPr>
        <p:blipFill>
          <a:blip r:embed="rId2"/>
          <a:stretch>
            <a:fillRect/>
          </a:stretch>
        </p:blipFill>
        <p:spPr>
          <a:xfrm>
            <a:off x="0" y="589298"/>
            <a:ext cx="6858000" cy="3728684"/>
          </a:xfrm>
          <a:prstGeom prst="rect">
            <a:avLst/>
          </a:prstGeom>
        </p:spPr>
      </p:pic>
    </p:spTree>
    <p:extLst>
      <p:ext uri="{BB962C8B-B14F-4D97-AF65-F5344CB8AC3E}">
        <p14:creationId xmlns:p14="http://schemas.microsoft.com/office/powerpoint/2010/main" val="103552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a:extLst>
              <a:ext uri="{FF2B5EF4-FFF2-40B4-BE49-F238E27FC236}">
                <a16:creationId xmlns:a16="http://schemas.microsoft.com/office/drawing/2014/main" id="{2A87B810-BC5D-784A-50C4-8E8E5DCB3631}"/>
              </a:ext>
            </a:extLst>
          </p:cNvPr>
          <p:cNvSpPr txBox="1"/>
          <p:nvPr/>
        </p:nvSpPr>
        <p:spPr>
          <a:xfrm>
            <a:off x="57777" y="7908122"/>
            <a:ext cx="6742445" cy="738664"/>
          </a:xfrm>
          <a:prstGeom prst="rect">
            <a:avLst/>
          </a:prstGeom>
          <a:noFill/>
        </p:spPr>
        <p:txBody>
          <a:bodyPr wrap="square" rtlCol="0">
            <a:spAutoFit/>
          </a:bodyPr>
          <a:lstStyle/>
          <a:p>
            <a:r>
              <a:rPr lang="en-US" altLang="zh-CN" sz="1400" b="1" kern="100" dirty="0">
                <a:effectLst/>
                <a:latin typeface="Times New Roman" panose="02020603050405020304" pitchFamily="18" charset="0"/>
                <a:ea typeface="宋体" panose="02010600030101010101" pitchFamily="2" charset="-122"/>
              </a:rPr>
              <a:t>Fig. S2 </a:t>
            </a:r>
            <a:r>
              <a:rPr lang="en-US" altLang="zh-CN" sz="1400" b="0" kern="100" dirty="0">
                <a:effectLst/>
                <a:latin typeface="Times New Roman" panose="02020603050405020304" pitchFamily="18" charset="0"/>
                <a:ea typeface="宋体" panose="02010600030101010101" pitchFamily="2" charset="-122"/>
              </a:rPr>
              <a:t>Phylogenetic analysis of </a:t>
            </a:r>
            <a:r>
              <a:rPr lang="en-US" altLang="zh-CN" sz="1400" b="0" i="1" kern="100" dirty="0">
                <a:effectLst/>
                <a:latin typeface="Times New Roman" panose="02020603050405020304" pitchFamily="18" charset="0"/>
                <a:ea typeface="宋体" panose="02010600030101010101" pitchFamily="2" charset="-122"/>
              </a:rPr>
              <a:t>Megacodon</a:t>
            </a:r>
            <a:r>
              <a:rPr lang="en-US" altLang="zh-CN" sz="1400" b="0" kern="100" dirty="0">
                <a:effectLst/>
                <a:latin typeface="Times New Roman" panose="02020603050405020304" pitchFamily="18" charset="0"/>
                <a:ea typeface="宋体" panose="02010600030101010101" pitchFamily="2" charset="-122"/>
              </a:rPr>
              <a:t>. (a) Maximum likelihood tree based on dataset M155. (b) Maximum likelihood tree based on dataset M131. </a:t>
            </a:r>
            <a:endParaRPr lang="zh-CN" altLang="zh-CN" sz="1400" b="1" kern="100" dirty="0">
              <a:effectLst/>
              <a:latin typeface="Times New Roman" panose="02020603050405020304" pitchFamily="18" charset="0"/>
              <a:ea typeface="宋体" panose="02010600030101010101" pitchFamily="2" charset="-122"/>
            </a:endParaRPr>
          </a:p>
          <a:p>
            <a:endParaRPr lang="zh-CN" altLang="en-US" sz="1400" dirty="0"/>
          </a:p>
        </p:txBody>
      </p:sp>
      <p:pic>
        <p:nvPicPr>
          <p:cNvPr id="4" name="图片 3" descr="图示, 工程绘图&#10;&#10;描述已自动生成">
            <a:extLst>
              <a:ext uri="{FF2B5EF4-FFF2-40B4-BE49-F238E27FC236}">
                <a16:creationId xmlns:a16="http://schemas.microsoft.com/office/drawing/2014/main" id="{C6FA66C1-C772-354B-03EC-CB875A483673}"/>
              </a:ext>
            </a:extLst>
          </p:cNvPr>
          <p:cNvPicPr>
            <a:picLocks noChangeAspect="1"/>
          </p:cNvPicPr>
          <p:nvPr/>
        </p:nvPicPr>
        <p:blipFill>
          <a:blip r:embed="rId2"/>
          <a:stretch>
            <a:fillRect/>
          </a:stretch>
        </p:blipFill>
        <p:spPr>
          <a:xfrm>
            <a:off x="0" y="552384"/>
            <a:ext cx="5538818" cy="7108256"/>
          </a:xfrm>
          <a:prstGeom prst="rect">
            <a:avLst/>
          </a:prstGeom>
        </p:spPr>
      </p:pic>
    </p:spTree>
    <p:extLst>
      <p:ext uri="{BB962C8B-B14F-4D97-AF65-F5344CB8AC3E}">
        <p14:creationId xmlns:p14="http://schemas.microsoft.com/office/powerpoint/2010/main" val="2663959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表, 直方图&#10;&#10;描述已自动生成">
            <a:extLst>
              <a:ext uri="{FF2B5EF4-FFF2-40B4-BE49-F238E27FC236}">
                <a16:creationId xmlns:a16="http://schemas.microsoft.com/office/drawing/2014/main" id="{1BF097BA-E606-0278-D92B-9F1E2ABE6A65}"/>
              </a:ext>
            </a:extLst>
          </p:cNvPr>
          <p:cNvPicPr>
            <a:picLocks noChangeAspect="1"/>
          </p:cNvPicPr>
          <p:nvPr/>
        </p:nvPicPr>
        <p:blipFill>
          <a:blip r:embed="rId2"/>
          <a:stretch>
            <a:fillRect/>
          </a:stretch>
        </p:blipFill>
        <p:spPr>
          <a:xfrm>
            <a:off x="446291" y="180105"/>
            <a:ext cx="5965417" cy="6280330"/>
          </a:xfrm>
          <a:prstGeom prst="rect">
            <a:avLst/>
          </a:prstGeom>
        </p:spPr>
      </p:pic>
      <p:sp>
        <p:nvSpPr>
          <p:cNvPr id="6" name="文本框 5">
            <a:extLst>
              <a:ext uri="{FF2B5EF4-FFF2-40B4-BE49-F238E27FC236}">
                <a16:creationId xmlns:a16="http://schemas.microsoft.com/office/drawing/2014/main" id="{62B8667D-36A2-6B25-0430-560927EFB422}"/>
              </a:ext>
            </a:extLst>
          </p:cNvPr>
          <p:cNvSpPr txBox="1"/>
          <p:nvPr/>
        </p:nvSpPr>
        <p:spPr>
          <a:xfrm>
            <a:off x="57776" y="6556399"/>
            <a:ext cx="6742445" cy="784830"/>
          </a:xfrm>
          <a:prstGeom prst="rect">
            <a:avLst/>
          </a:prstGeom>
          <a:noFill/>
        </p:spPr>
        <p:txBody>
          <a:bodyPr wrap="square" rtlCol="0">
            <a:spAutoFit/>
          </a:bodyPr>
          <a:lstStyle/>
          <a:p>
            <a:pPr algn="just">
              <a:lnSpc>
                <a:spcPct val="150000"/>
              </a:lnSpc>
              <a:spcBef>
                <a:spcPts val="600"/>
              </a:spcBef>
              <a:spcAft>
                <a:spcPts val="1200"/>
              </a:spcAft>
            </a:pPr>
            <a:r>
              <a:rPr lang="en-US" altLang="zh-CN" sz="1400" b="1" kern="100" dirty="0">
                <a:effectLst/>
                <a:latin typeface="Times New Roman" panose="02020603050405020304" pitchFamily="18" charset="0"/>
                <a:ea typeface="宋体" panose="02010600030101010101" pitchFamily="2" charset="-122"/>
              </a:rPr>
              <a:t>Fig</a:t>
            </a:r>
            <a:r>
              <a:rPr lang="en-US" altLang="zh-CN" sz="1400" b="0" kern="100" dirty="0">
                <a:effectLst/>
                <a:latin typeface="Times New Roman" panose="02020603050405020304" pitchFamily="18" charset="0"/>
                <a:ea typeface="宋体" panose="02010600030101010101" pitchFamily="2" charset="-122"/>
              </a:rPr>
              <a:t>.</a:t>
            </a:r>
            <a:r>
              <a:rPr lang="en-US" altLang="zh-CN" sz="1400" b="1" kern="100" dirty="0">
                <a:effectLst/>
                <a:latin typeface="Times New Roman" panose="02020603050405020304" pitchFamily="18" charset="0"/>
                <a:ea typeface="宋体" panose="02010600030101010101" pitchFamily="2" charset="-122"/>
              </a:rPr>
              <a:t> S3 </a:t>
            </a:r>
            <a:r>
              <a:rPr lang="en-US" altLang="zh-CN" sz="1400" b="0" kern="100" dirty="0">
                <a:effectLst/>
                <a:latin typeface="Times New Roman" panose="02020603050405020304" pitchFamily="18" charset="0"/>
                <a:ea typeface="宋体" panose="02010600030101010101" pitchFamily="2" charset="-122"/>
              </a:rPr>
              <a:t>Pairwise </a:t>
            </a:r>
            <a:r>
              <a:rPr lang="en-US" altLang="zh-CN" sz="1400" b="0" i="1" kern="100" dirty="0">
                <a:effectLst/>
                <a:latin typeface="Times New Roman" panose="02020603050405020304" pitchFamily="18" charset="0"/>
                <a:ea typeface="宋体" panose="02010600030101010101" pitchFamily="2" charset="-122"/>
              </a:rPr>
              <a:t>F</a:t>
            </a:r>
            <a:r>
              <a:rPr lang="en-US" altLang="zh-CN" sz="1400" b="0" kern="100" baseline="-25000" dirty="0">
                <a:effectLst/>
                <a:latin typeface="Times New Roman" panose="02020603050405020304" pitchFamily="18" charset="0"/>
                <a:ea typeface="宋体" panose="02010600030101010101" pitchFamily="2" charset="-122"/>
              </a:rPr>
              <a:t>ST</a:t>
            </a:r>
            <a:r>
              <a:rPr lang="en-US" altLang="zh-CN" sz="1400" b="0" kern="100" dirty="0">
                <a:effectLst/>
                <a:latin typeface="Times New Roman" panose="02020603050405020304" pitchFamily="18" charset="0"/>
                <a:ea typeface="宋体" panose="02010600030101010101" pitchFamily="2" charset="-122"/>
              </a:rPr>
              <a:t> of populations of </a:t>
            </a:r>
            <a:r>
              <a:rPr lang="en-US" altLang="zh-CN" sz="1400" b="0" i="1" kern="100" dirty="0" err="1">
                <a:effectLst/>
                <a:latin typeface="Times New Roman" panose="02020603050405020304" pitchFamily="18" charset="0"/>
                <a:ea typeface="宋体" panose="02010600030101010101" pitchFamily="2" charset="-122"/>
              </a:rPr>
              <a:t>Beesia</a:t>
            </a:r>
            <a:r>
              <a:rPr lang="en-US" altLang="zh-CN" sz="1400" b="0" kern="100" dirty="0">
                <a:effectLst/>
                <a:latin typeface="Times New Roman" panose="02020603050405020304" pitchFamily="18" charset="0"/>
                <a:ea typeface="宋体" panose="02010600030101010101" pitchFamily="2" charset="-122"/>
              </a:rPr>
              <a:t> based on dataset B119. </a:t>
            </a:r>
            <a:endParaRPr lang="zh-CN" altLang="zh-CN" sz="1400" b="1" kern="100" dirty="0">
              <a:effectLst/>
              <a:latin typeface="Times New Roman" panose="02020603050405020304" pitchFamily="18" charset="0"/>
              <a:ea typeface="宋体" panose="02010600030101010101" pitchFamily="2" charset="-122"/>
            </a:endParaRPr>
          </a:p>
          <a:p>
            <a:endParaRPr lang="zh-CN" altLang="en-US" sz="1400" dirty="0"/>
          </a:p>
        </p:txBody>
      </p:sp>
    </p:spTree>
    <p:extLst>
      <p:ext uri="{BB962C8B-B14F-4D97-AF65-F5344CB8AC3E}">
        <p14:creationId xmlns:p14="http://schemas.microsoft.com/office/powerpoint/2010/main" val="11949168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表, 直方图, 瀑布图&#10;&#10;描述已自动生成">
            <a:extLst>
              <a:ext uri="{FF2B5EF4-FFF2-40B4-BE49-F238E27FC236}">
                <a16:creationId xmlns:a16="http://schemas.microsoft.com/office/drawing/2014/main" id="{DA7F5419-2257-C414-64BB-F9E40F62E407}"/>
              </a:ext>
            </a:extLst>
          </p:cNvPr>
          <p:cNvPicPr>
            <a:picLocks noChangeAspect="1"/>
          </p:cNvPicPr>
          <p:nvPr/>
        </p:nvPicPr>
        <p:blipFill>
          <a:blip r:embed="rId2"/>
          <a:stretch>
            <a:fillRect/>
          </a:stretch>
        </p:blipFill>
        <p:spPr>
          <a:xfrm>
            <a:off x="0" y="143562"/>
            <a:ext cx="6858000" cy="7253361"/>
          </a:xfrm>
          <a:prstGeom prst="rect">
            <a:avLst/>
          </a:prstGeom>
        </p:spPr>
      </p:pic>
      <p:sp>
        <p:nvSpPr>
          <p:cNvPr id="4" name="文本框 3">
            <a:extLst>
              <a:ext uri="{FF2B5EF4-FFF2-40B4-BE49-F238E27FC236}">
                <a16:creationId xmlns:a16="http://schemas.microsoft.com/office/drawing/2014/main" id="{ECF000A1-7D4B-72A1-34E6-FAFD8ABD4EC7}"/>
              </a:ext>
            </a:extLst>
          </p:cNvPr>
          <p:cNvSpPr txBox="1"/>
          <p:nvPr/>
        </p:nvSpPr>
        <p:spPr>
          <a:xfrm>
            <a:off x="0" y="7396923"/>
            <a:ext cx="6742445" cy="380938"/>
          </a:xfrm>
          <a:prstGeom prst="rect">
            <a:avLst/>
          </a:prstGeom>
          <a:noFill/>
        </p:spPr>
        <p:txBody>
          <a:bodyPr wrap="square" rtlCol="0">
            <a:spAutoFit/>
          </a:bodyPr>
          <a:lstStyle/>
          <a:p>
            <a:pPr algn="just">
              <a:lnSpc>
                <a:spcPct val="150000"/>
              </a:lnSpc>
              <a:spcBef>
                <a:spcPts val="600"/>
              </a:spcBef>
              <a:spcAft>
                <a:spcPts val="1200"/>
              </a:spcAft>
            </a:pPr>
            <a:r>
              <a:rPr lang="en-US" altLang="zh-CN" sz="1400" b="1" kern="100" dirty="0">
                <a:effectLst/>
                <a:latin typeface="Times New Roman" panose="02020603050405020304" pitchFamily="18" charset="0"/>
                <a:ea typeface="宋体" panose="02010600030101010101" pitchFamily="2" charset="-122"/>
              </a:rPr>
              <a:t>Fig. S4 </a:t>
            </a:r>
            <a:r>
              <a:rPr lang="en-US" altLang="zh-CN" sz="1400" b="0" kern="100" dirty="0">
                <a:effectLst/>
                <a:latin typeface="Times New Roman" panose="02020603050405020304" pitchFamily="18" charset="0"/>
                <a:ea typeface="宋体" panose="02010600030101010101" pitchFamily="2" charset="-122"/>
              </a:rPr>
              <a:t>Pairwise </a:t>
            </a:r>
            <a:r>
              <a:rPr lang="en-US" altLang="zh-CN" sz="1400" b="0" i="1" kern="100" dirty="0">
                <a:effectLst/>
                <a:latin typeface="Times New Roman" panose="02020603050405020304" pitchFamily="18" charset="0"/>
                <a:ea typeface="宋体" panose="02010600030101010101" pitchFamily="2" charset="-122"/>
              </a:rPr>
              <a:t>F</a:t>
            </a:r>
            <a:r>
              <a:rPr lang="en-US" altLang="zh-CN" sz="1400" b="0" kern="100" baseline="-25000" dirty="0">
                <a:effectLst/>
                <a:latin typeface="Times New Roman" panose="02020603050405020304" pitchFamily="18" charset="0"/>
                <a:ea typeface="宋体" panose="02010600030101010101" pitchFamily="2" charset="-122"/>
              </a:rPr>
              <a:t>ST</a:t>
            </a:r>
            <a:r>
              <a:rPr lang="en-US" altLang="zh-CN" sz="1400" b="0" kern="100" dirty="0">
                <a:effectLst/>
                <a:latin typeface="Times New Roman" panose="02020603050405020304" pitchFamily="18" charset="0"/>
                <a:ea typeface="宋体" panose="02010600030101010101" pitchFamily="2" charset="-122"/>
              </a:rPr>
              <a:t> of populations of </a:t>
            </a:r>
            <a:r>
              <a:rPr lang="en-US" altLang="zh-CN" sz="1400" b="0" i="1" kern="100" dirty="0">
                <a:effectLst/>
                <a:latin typeface="Times New Roman" panose="02020603050405020304" pitchFamily="18" charset="0"/>
                <a:ea typeface="宋体" panose="02010600030101010101" pitchFamily="2" charset="-122"/>
              </a:rPr>
              <a:t>M</a:t>
            </a:r>
            <a:r>
              <a:rPr lang="en-US" altLang="zh-CN" sz="1400" b="0" kern="100" dirty="0">
                <a:effectLst/>
                <a:latin typeface="Times New Roman" panose="02020603050405020304" pitchFamily="18" charset="0"/>
                <a:ea typeface="宋体" panose="02010600030101010101" pitchFamily="2" charset="-122"/>
              </a:rPr>
              <a:t>.</a:t>
            </a:r>
            <a:r>
              <a:rPr lang="en-US" altLang="zh-CN" sz="1400" b="0" i="1" kern="100" dirty="0">
                <a:effectLst/>
                <a:latin typeface="Times New Roman" panose="02020603050405020304" pitchFamily="18" charset="0"/>
                <a:ea typeface="宋体" panose="02010600030101010101" pitchFamily="2" charset="-122"/>
              </a:rPr>
              <a:t> </a:t>
            </a:r>
            <a:r>
              <a:rPr lang="en-US" altLang="zh-CN" sz="1400" b="0" i="1" kern="100" dirty="0" err="1">
                <a:effectLst/>
                <a:latin typeface="Times New Roman" panose="02020603050405020304" pitchFamily="18" charset="0"/>
                <a:ea typeface="宋体" panose="02010600030101010101" pitchFamily="2" charset="-122"/>
              </a:rPr>
              <a:t>stylophorus</a:t>
            </a:r>
            <a:r>
              <a:rPr lang="en-US" altLang="zh-CN" sz="1400" b="0" kern="100" dirty="0">
                <a:effectLst/>
                <a:latin typeface="Times New Roman" panose="02020603050405020304" pitchFamily="18" charset="0"/>
                <a:ea typeface="宋体" panose="02010600030101010101" pitchFamily="2" charset="-122"/>
              </a:rPr>
              <a:t> based on dataset M131.</a:t>
            </a:r>
            <a:endParaRPr lang="zh-CN" altLang="en-US" sz="1400" dirty="0"/>
          </a:p>
        </p:txBody>
      </p:sp>
    </p:spTree>
    <p:extLst>
      <p:ext uri="{BB962C8B-B14F-4D97-AF65-F5344CB8AC3E}">
        <p14:creationId xmlns:p14="http://schemas.microsoft.com/office/powerpoint/2010/main" val="1471223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表, 图示&#10;&#10;描述已自动生成">
            <a:extLst>
              <a:ext uri="{FF2B5EF4-FFF2-40B4-BE49-F238E27FC236}">
                <a16:creationId xmlns:a16="http://schemas.microsoft.com/office/drawing/2014/main" id="{18271D89-362B-00E6-7319-38540F5F24ED}"/>
              </a:ext>
            </a:extLst>
          </p:cNvPr>
          <p:cNvPicPr>
            <a:picLocks noChangeAspect="1"/>
          </p:cNvPicPr>
          <p:nvPr/>
        </p:nvPicPr>
        <p:blipFill>
          <a:blip r:embed="rId2"/>
          <a:stretch>
            <a:fillRect/>
          </a:stretch>
        </p:blipFill>
        <p:spPr>
          <a:xfrm>
            <a:off x="0" y="0"/>
            <a:ext cx="6858000" cy="4512447"/>
          </a:xfrm>
          <a:prstGeom prst="rect">
            <a:avLst/>
          </a:prstGeom>
        </p:spPr>
      </p:pic>
      <p:sp>
        <p:nvSpPr>
          <p:cNvPr id="6" name="文本框 5">
            <a:extLst>
              <a:ext uri="{FF2B5EF4-FFF2-40B4-BE49-F238E27FC236}">
                <a16:creationId xmlns:a16="http://schemas.microsoft.com/office/drawing/2014/main" id="{6C9B66ED-72CA-65BD-34D9-B28CFA8B7288}"/>
              </a:ext>
            </a:extLst>
          </p:cNvPr>
          <p:cNvSpPr txBox="1"/>
          <p:nvPr/>
        </p:nvSpPr>
        <p:spPr>
          <a:xfrm>
            <a:off x="115555" y="4691390"/>
            <a:ext cx="6742445" cy="523220"/>
          </a:xfrm>
          <a:prstGeom prst="rect">
            <a:avLst/>
          </a:prstGeom>
          <a:noFill/>
        </p:spPr>
        <p:txBody>
          <a:bodyPr wrap="square" rtlCol="0">
            <a:spAutoFit/>
          </a:bodyPr>
          <a:lstStyle/>
          <a:p>
            <a:pPr algn="just"/>
            <a:r>
              <a:rPr lang="en-US" altLang="zh-CN" sz="1400" b="1" kern="100" dirty="0">
                <a:effectLst/>
                <a:latin typeface="Times New Roman" panose="02020603050405020304" pitchFamily="18" charset="0"/>
                <a:ea typeface="宋体" panose="02010600030101010101" pitchFamily="2" charset="-122"/>
                <a:cs typeface="Times New Roman" panose="02020603050405020304" pitchFamily="18" charset="0"/>
              </a:rPr>
              <a:t>Fig. S5</a:t>
            </a:r>
            <a:r>
              <a:rPr lang="en-US" altLang="zh-CN" sz="1400" kern="100" dirty="0">
                <a:effectLst/>
                <a:latin typeface="Times New Roman" panose="02020603050405020304" pitchFamily="18" charset="0"/>
                <a:ea typeface="宋体" panose="02010600030101010101" pitchFamily="2" charset="-122"/>
                <a:cs typeface="Times New Roman" panose="02020603050405020304" pitchFamily="18" charset="0"/>
              </a:rPr>
              <a:t> PCA analysis of bioclimatic factors affecting </a:t>
            </a:r>
            <a:r>
              <a:rPr lang="en-US" altLang="zh-CN" sz="1400" i="1" kern="100" dirty="0" err="1">
                <a:effectLst/>
                <a:latin typeface="Times New Roman" panose="02020603050405020304" pitchFamily="18" charset="0"/>
                <a:ea typeface="宋体" panose="02010600030101010101" pitchFamily="2" charset="-122"/>
                <a:cs typeface="Times New Roman" panose="02020603050405020304" pitchFamily="18" charset="0"/>
              </a:rPr>
              <a:t>Beesia</a:t>
            </a:r>
            <a:r>
              <a:rPr lang="en-US" altLang="zh-CN" sz="1400" kern="100" dirty="0">
                <a:effectLst/>
                <a:latin typeface="Times New Roman" panose="02020603050405020304" pitchFamily="18" charset="0"/>
                <a:ea typeface="宋体" panose="02010600030101010101" pitchFamily="2" charset="-122"/>
                <a:cs typeface="Times New Roman" panose="02020603050405020304" pitchFamily="18" charset="0"/>
              </a:rPr>
              <a:t>. Each arrow represents a projection of a bioclimatic variable.</a:t>
            </a:r>
            <a:endParaRPr lang="zh-CN" altLang="zh-CN" sz="1400" kern="100" dirty="0">
              <a:effectLst/>
              <a:latin typeface="等线" panose="02010600030101010101" pitchFamily="2" charset="-122"/>
              <a:ea typeface="等线"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8995613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1DE32560-AA50-1B31-D417-4821DBA294E0}"/>
              </a:ext>
            </a:extLst>
          </p:cNvPr>
          <p:cNvSpPr txBox="1"/>
          <p:nvPr/>
        </p:nvSpPr>
        <p:spPr>
          <a:xfrm>
            <a:off x="0" y="6956880"/>
            <a:ext cx="6742445" cy="2315827"/>
          </a:xfrm>
          <a:prstGeom prst="rect">
            <a:avLst/>
          </a:prstGeom>
          <a:noFill/>
        </p:spPr>
        <p:txBody>
          <a:bodyPr wrap="square" rtlCol="0">
            <a:spAutoFit/>
          </a:bodyPr>
          <a:lstStyle/>
          <a:p>
            <a:pPr algn="just">
              <a:lnSpc>
                <a:spcPct val="150000"/>
              </a:lnSpc>
              <a:spcBef>
                <a:spcPts val="600"/>
              </a:spcBef>
              <a:spcAft>
                <a:spcPts val="1200"/>
              </a:spcAft>
            </a:pPr>
            <a:r>
              <a:rPr lang="en-US" altLang="zh-CN" sz="1400" b="1" kern="100" dirty="0">
                <a:effectLst/>
                <a:latin typeface="Times New Roman" panose="02020603050405020304" pitchFamily="18" charset="0"/>
                <a:ea typeface="宋体" panose="02010600030101010101" pitchFamily="2" charset="-122"/>
              </a:rPr>
              <a:t>Fig S6 </a:t>
            </a:r>
            <a:r>
              <a:rPr lang="en-US" altLang="zh-CN" sz="1400" b="0" kern="100" dirty="0">
                <a:effectLst/>
                <a:latin typeface="Times New Roman" panose="02020603050405020304" pitchFamily="18" charset="0"/>
                <a:ea typeface="宋体" panose="02010600030101010101" pitchFamily="2" charset="-122"/>
              </a:rPr>
              <a:t>EF-PCA of shape variation in </a:t>
            </a:r>
            <a:r>
              <a:rPr lang="en-US" altLang="zh-CN" sz="1400" b="0" i="1" kern="100" dirty="0">
                <a:effectLst/>
                <a:latin typeface="Times New Roman" panose="02020603050405020304" pitchFamily="18" charset="0"/>
                <a:ea typeface="宋体" panose="02010600030101010101" pitchFamily="2" charset="-122"/>
              </a:rPr>
              <a:t>B</a:t>
            </a:r>
            <a:r>
              <a:rPr lang="en-US" altLang="zh-CN" sz="1400" b="0" kern="100" dirty="0">
                <a:effectLst/>
                <a:latin typeface="Times New Roman" panose="02020603050405020304" pitchFamily="18" charset="0"/>
                <a:ea typeface="宋体" panose="02010600030101010101" pitchFamily="2" charset="-122"/>
              </a:rPr>
              <a:t>.</a:t>
            </a:r>
            <a:r>
              <a:rPr lang="en-US" altLang="zh-CN" sz="1400" b="0" i="1" kern="100" dirty="0">
                <a:effectLst/>
                <a:latin typeface="Times New Roman" panose="02020603050405020304" pitchFamily="18" charset="0"/>
                <a:ea typeface="宋体" panose="02010600030101010101" pitchFamily="2" charset="-122"/>
              </a:rPr>
              <a:t> </a:t>
            </a:r>
            <a:r>
              <a:rPr lang="en-US" altLang="zh-CN" sz="1400" b="0" i="1" kern="100" dirty="0" err="1">
                <a:effectLst/>
                <a:latin typeface="Times New Roman" panose="02020603050405020304" pitchFamily="18" charset="0"/>
                <a:ea typeface="宋体" panose="02010600030101010101" pitchFamily="2" charset="-122"/>
              </a:rPr>
              <a:t>calthifolia</a:t>
            </a:r>
            <a:r>
              <a:rPr lang="en-US" altLang="zh-CN" sz="1400" b="0" kern="100" dirty="0">
                <a:effectLst/>
                <a:latin typeface="Times New Roman" panose="02020603050405020304" pitchFamily="18" charset="0"/>
                <a:ea typeface="宋体" panose="02010600030101010101" pitchFamily="2" charset="-122"/>
              </a:rPr>
              <a:t> based on 58 intact leaves. (a) Scatter plot of individuals along PC scores of shape variation; points are color-coded according to individuals’ elevation (the scale dark green to light green represents low elevation to high elevation). (b) The first two principal components explain variation in the leaf shape (PC1: 75.31%, PC2: 11.95%). From the right, +2 SD (standard deviation), mean and -2 SD represent the score for each column of drawings which are superimposed in the leftmost column.</a:t>
            </a:r>
            <a:endParaRPr lang="zh-CN" altLang="zh-CN" sz="1400" b="1" kern="100" dirty="0">
              <a:effectLst/>
              <a:latin typeface="Times New Roman" panose="02020603050405020304" pitchFamily="18" charset="0"/>
              <a:ea typeface="宋体" panose="02010600030101010101" pitchFamily="2" charset="-122"/>
            </a:endParaRPr>
          </a:p>
        </p:txBody>
      </p:sp>
      <p:pic>
        <p:nvPicPr>
          <p:cNvPr id="5" name="图片 4" descr="图表, 散点图&#10;&#10;描述已自动生成">
            <a:extLst>
              <a:ext uri="{FF2B5EF4-FFF2-40B4-BE49-F238E27FC236}">
                <a16:creationId xmlns:a16="http://schemas.microsoft.com/office/drawing/2014/main" id="{8464540B-F0C9-6B75-4BEC-A9FD495CFD38}"/>
              </a:ext>
            </a:extLst>
          </p:cNvPr>
          <p:cNvPicPr>
            <a:picLocks noChangeAspect="1"/>
          </p:cNvPicPr>
          <p:nvPr/>
        </p:nvPicPr>
        <p:blipFill>
          <a:blip r:embed="rId2"/>
          <a:stretch>
            <a:fillRect/>
          </a:stretch>
        </p:blipFill>
        <p:spPr>
          <a:xfrm>
            <a:off x="578156" y="162611"/>
            <a:ext cx="5701687" cy="6512510"/>
          </a:xfrm>
          <a:prstGeom prst="rect">
            <a:avLst/>
          </a:prstGeom>
        </p:spPr>
      </p:pic>
    </p:spTree>
    <p:extLst>
      <p:ext uri="{BB962C8B-B14F-4D97-AF65-F5344CB8AC3E}">
        <p14:creationId xmlns:p14="http://schemas.microsoft.com/office/powerpoint/2010/main" val="133981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图表, 折线图&#10;&#10;描述已自动生成">
            <a:extLst>
              <a:ext uri="{FF2B5EF4-FFF2-40B4-BE49-F238E27FC236}">
                <a16:creationId xmlns:a16="http://schemas.microsoft.com/office/drawing/2014/main" id="{78154091-24D4-9618-F1E4-DE084BDEBCC4}"/>
              </a:ext>
            </a:extLst>
          </p:cNvPr>
          <p:cNvPicPr>
            <a:picLocks noChangeAspect="1"/>
          </p:cNvPicPr>
          <p:nvPr/>
        </p:nvPicPr>
        <p:blipFill>
          <a:blip r:embed="rId2"/>
          <a:stretch>
            <a:fillRect/>
          </a:stretch>
        </p:blipFill>
        <p:spPr>
          <a:xfrm>
            <a:off x="-1" y="122500"/>
            <a:ext cx="6858000" cy="5148633"/>
          </a:xfrm>
          <a:prstGeom prst="rect">
            <a:avLst/>
          </a:prstGeom>
        </p:spPr>
      </p:pic>
      <p:sp>
        <p:nvSpPr>
          <p:cNvPr id="4" name="文本框 3">
            <a:extLst>
              <a:ext uri="{FF2B5EF4-FFF2-40B4-BE49-F238E27FC236}">
                <a16:creationId xmlns:a16="http://schemas.microsoft.com/office/drawing/2014/main" id="{DF6DB726-CA11-FCAD-2A4E-24BCCB14498B}"/>
              </a:ext>
            </a:extLst>
          </p:cNvPr>
          <p:cNvSpPr txBox="1"/>
          <p:nvPr/>
        </p:nvSpPr>
        <p:spPr>
          <a:xfrm>
            <a:off x="57776" y="5359403"/>
            <a:ext cx="6742445" cy="376834"/>
          </a:xfrm>
          <a:prstGeom prst="rect">
            <a:avLst/>
          </a:prstGeom>
          <a:noFill/>
        </p:spPr>
        <p:txBody>
          <a:bodyPr wrap="square" rtlCol="0">
            <a:spAutoFit/>
          </a:bodyPr>
          <a:lstStyle/>
          <a:p>
            <a:pPr algn="just">
              <a:lnSpc>
                <a:spcPct val="150000"/>
              </a:lnSpc>
              <a:spcBef>
                <a:spcPts val="600"/>
              </a:spcBef>
              <a:spcAft>
                <a:spcPts val="1200"/>
              </a:spcAft>
            </a:pPr>
            <a:r>
              <a:rPr lang="en-US" altLang="zh-CN" sz="1400" b="1" kern="100" dirty="0">
                <a:effectLst/>
                <a:latin typeface="Times New Roman" panose="02020603050405020304" pitchFamily="18" charset="0"/>
                <a:ea typeface="宋体" panose="02010600030101010101" pitchFamily="2" charset="-122"/>
              </a:rPr>
              <a:t>Fig S7 </a:t>
            </a:r>
            <a:r>
              <a:rPr lang="en-US" altLang="zh-CN" sz="1400" b="0" kern="100" dirty="0">
                <a:effectLst/>
                <a:latin typeface="Times New Roman" panose="02020603050405020304" pitchFamily="18" charset="0"/>
                <a:ea typeface="宋体" panose="02010600030101010101" pitchFamily="2" charset="-122"/>
              </a:rPr>
              <a:t>Delta-K distribution from STRUCTURE analysis of </a:t>
            </a:r>
            <a:r>
              <a:rPr lang="en-US" altLang="zh-CN" sz="1400" b="0" i="1" kern="100" dirty="0" err="1">
                <a:effectLst/>
                <a:latin typeface="Times New Roman" panose="02020603050405020304" pitchFamily="18" charset="0"/>
                <a:ea typeface="宋体" panose="02010600030101010101" pitchFamily="2" charset="-122"/>
              </a:rPr>
              <a:t>Beesia</a:t>
            </a:r>
            <a:r>
              <a:rPr lang="en-US" altLang="zh-CN" sz="1400" b="0" kern="100" dirty="0">
                <a:effectLst/>
                <a:latin typeface="Times New Roman" panose="02020603050405020304" pitchFamily="18" charset="0"/>
                <a:ea typeface="宋体" panose="02010600030101010101" pitchFamily="2" charset="-122"/>
              </a:rPr>
              <a:t> based on B119 dataset.</a:t>
            </a:r>
            <a:endParaRPr lang="zh-CN" altLang="zh-CN" sz="1400" b="1" kern="100" dirty="0">
              <a:effectLst/>
              <a:latin typeface="Times New Roman" panose="02020603050405020304" pitchFamily="18" charset="0"/>
              <a:ea typeface="宋体" panose="02010600030101010101" pitchFamily="2" charset="-122"/>
            </a:endParaRPr>
          </a:p>
        </p:txBody>
      </p:sp>
    </p:spTree>
    <p:extLst>
      <p:ext uri="{BB962C8B-B14F-4D97-AF65-F5344CB8AC3E}">
        <p14:creationId xmlns:p14="http://schemas.microsoft.com/office/powerpoint/2010/main" val="23346082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5C29C006-94CB-EC75-4B07-E725B3FE43B6}"/>
              </a:ext>
            </a:extLst>
          </p:cNvPr>
          <p:cNvSpPr txBox="1"/>
          <p:nvPr/>
        </p:nvSpPr>
        <p:spPr>
          <a:xfrm>
            <a:off x="0" y="7781713"/>
            <a:ext cx="6742445" cy="700000"/>
          </a:xfrm>
          <a:prstGeom prst="rect">
            <a:avLst/>
          </a:prstGeom>
          <a:noFill/>
        </p:spPr>
        <p:txBody>
          <a:bodyPr wrap="square" rtlCol="0">
            <a:spAutoFit/>
          </a:bodyPr>
          <a:lstStyle/>
          <a:p>
            <a:pPr algn="just">
              <a:lnSpc>
                <a:spcPct val="150000"/>
              </a:lnSpc>
              <a:spcBef>
                <a:spcPts val="600"/>
              </a:spcBef>
              <a:spcAft>
                <a:spcPts val="1200"/>
              </a:spcAft>
            </a:pPr>
            <a:r>
              <a:rPr lang="en-US" altLang="zh-CN" sz="1400" b="1" kern="100" dirty="0">
                <a:effectLst/>
                <a:latin typeface="Times New Roman" panose="02020603050405020304" pitchFamily="18" charset="0"/>
                <a:ea typeface="宋体" panose="02010600030101010101" pitchFamily="2" charset="-122"/>
              </a:rPr>
              <a:t>Fig</a:t>
            </a:r>
            <a:r>
              <a:rPr lang="en-US" altLang="zh-CN" sz="1400" b="0" kern="100" dirty="0">
                <a:effectLst/>
                <a:latin typeface="Times New Roman" panose="02020603050405020304" pitchFamily="18" charset="0"/>
                <a:ea typeface="宋体" panose="02010600030101010101" pitchFamily="2" charset="-122"/>
              </a:rPr>
              <a:t>.</a:t>
            </a:r>
            <a:r>
              <a:rPr lang="en-US" altLang="zh-CN" sz="1400" b="1" kern="100" dirty="0">
                <a:effectLst/>
                <a:latin typeface="Times New Roman" panose="02020603050405020304" pitchFamily="18" charset="0"/>
                <a:ea typeface="宋体" panose="02010600030101010101" pitchFamily="2" charset="-122"/>
              </a:rPr>
              <a:t> S8 </a:t>
            </a:r>
            <a:r>
              <a:rPr lang="en-US" altLang="zh-CN" sz="1400" b="0" kern="100" dirty="0">
                <a:effectLst/>
                <a:latin typeface="Times New Roman" panose="02020603050405020304" pitchFamily="18" charset="0"/>
                <a:ea typeface="宋体" panose="02010600030101010101" pitchFamily="2" charset="-122"/>
              </a:rPr>
              <a:t>Delta-K distribution from STRUCTURE analysis of </a:t>
            </a:r>
            <a:r>
              <a:rPr lang="en-US" altLang="zh-CN" sz="1400" b="0" i="1" kern="100" dirty="0">
                <a:effectLst/>
                <a:latin typeface="Times New Roman" panose="02020603050405020304" pitchFamily="18" charset="0"/>
                <a:ea typeface="宋体" panose="02010600030101010101" pitchFamily="2" charset="-122"/>
              </a:rPr>
              <a:t>Megacodon</a:t>
            </a:r>
            <a:r>
              <a:rPr lang="en-US" altLang="zh-CN" sz="1400" b="0" kern="100" dirty="0">
                <a:effectLst/>
                <a:latin typeface="Times New Roman" panose="02020603050405020304" pitchFamily="18" charset="0"/>
                <a:ea typeface="宋体" panose="02010600030101010101" pitchFamily="2" charset="-122"/>
              </a:rPr>
              <a:t> based on dataset M155 (a) and </a:t>
            </a:r>
            <a:r>
              <a:rPr lang="en-US" altLang="zh-CN" sz="1400" b="0" i="1" kern="100" dirty="0">
                <a:effectLst/>
                <a:latin typeface="Times New Roman" panose="02020603050405020304" pitchFamily="18" charset="0"/>
                <a:ea typeface="宋体" panose="02010600030101010101" pitchFamily="2" charset="-122"/>
              </a:rPr>
              <a:t>M</a:t>
            </a:r>
            <a:r>
              <a:rPr lang="en-US" altLang="zh-CN" sz="1400" b="0" kern="100" dirty="0">
                <a:effectLst/>
                <a:latin typeface="Times New Roman" panose="02020603050405020304" pitchFamily="18" charset="0"/>
                <a:ea typeface="宋体" panose="02010600030101010101" pitchFamily="2" charset="-122"/>
              </a:rPr>
              <a:t>.</a:t>
            </a:r>
            <a:r>
              <a:rPr lang="en-US" altLang="zh-CN" sz="1400" b="0" i="1" kern="100" dirty="0">
                <a:effectLst/>
                <a:latin typeface="Times New Roman" panose="02020603050405020304" pitchFamily="18" charset="0"/>
                <a:ea typeface="宋体" panose="02010600030101010101" pitchFamily="2" charset="-122"/>
              </a:rPr>
              <a:t> </a:t>
            </a:r>
            <a:r>
              <a:rPr lang="en-US" altLang="zh-CN" sz="1400" b="0" i="1" kern="100" dirty="0" err="1">
                <a:effectLst/>
                <a:latin typeface="Times New Roman" panose="02020603050405020304" pitchFamily="18" charset="0"/>
                <a:ea typeface="宋体" panose="02010600030101010101" pitchFamily="2" charset="-122"/>
              </a:rPr>
              <a:t>stylophorus</a:t>
            </a:r>
            <a:r>
              <a:rPr lang="en-US" altLang="zh-CN" sz="1400" b="0" kern="100" dirty="0">
                <a:effectLst/>
                <a:latin typeface="Times New Roman" panose="02020603050405020304" pitchFamily="18" charset="0"/>
                <a:ea typeface="宋体" panose="02010600030101010101" pitchFamily="2" charset="-122"/>
              </a:rPr>
              <a:t> based on dataset M131 (b).</a:t>
            </a:r>
            <a:endParaRPr lang="zh-CN" altLang="zh-CN" sz="1400" b="1" kern="100" dirty="0">
              <a:effectLst/>
              <a:latin typeface="Times New Roman" panose="02020603050405020304" pitchFamily="18" charset="0"/>
              <a:ea typeface="宋体" panose="02010600030101010101" pitchFamily="2" charset="-122"/>
            </a:endParaRPr>
          </a:p>
        </p:txBody>
      </p:sp>
      <p:pic>
        <p:nvPicPr>
          <p:cNvPr id="5" name="图片 4" descr="图表, 折线图&#10;&#10;描述已自动生成">
            <a:extLst>
              <a:ext uri="{FF2B5EF4-FFF2-40B4-BE49-F238E27FC236}">
                <a16:creationId xmlns:a16="http://schemas.microsoft.com/office/drawing/2014/main" id="{50885D04-5E52-B587-E9F1-CFA3EDBA8410}"/>
              </a:ext>
            </a:extLst>
          </p:cNvPr>
          <p:cNvPicPr>
            <a:picLocks noChangeAspect="1"/>
          </p:cNvPicPr>
          <p:nvPr/>
        </p:nvPicPr>
        <p:blipFill>
          <a:blip r:embed="rId2"/>
          <a:stretch>
            <a:fillRect/>
          </a:stretch>
        </p:blipFill>
        <p:spPr>
          <a:xfrm>
            <a:off x="972027" y="406400"/>
            <a:ext cx="4913946" cy="7212118"/>
          </a:xfrm>
          <a:prstGeom prst="rect">
            <a:avLst/>
          </a:prstGeom>
        </p:spPr>
      </p:pic>
    </p:spTree>
    <p:extLst>
      <p:ext uri="{BB962C8B-B14F-4D97-AF65-F5344CB8AC3E}">
        <p14:creationId xmlns:p14="http://schemas.microsoft.com/office/powerpoint/2010/main" val="727045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5C29C006-94CB-EC75-4B07-E725B3FE43B6}"/>
              </a:ext>
            </a:extLst>
          </p:cNvPr>
          <p:cNvSpPr txBox="1"/>
          <p:nvPr/>
        </p:nvSpPr>
        <p:spPr>
          <a:xfrm>
            <a:off x="115555" y="8954374"/>
            <a:ext cx="6742445" cy="376834"/>
          </a:xfrm>
          <a:prstGeom prst="rect">
            <a:avLst/>
          </a:prstGeom>
          <a:noFill/>
        </p:spPr>
        <p:txBody>
          <a:bodyPr wrap="square" rtlCol="0">
            <a:spAutoFit/>
          </a:bodyPr>
          <a:lstStyle/>
          <a:p>
            <a:pPr algn="just">
              <a:lnSpc>
                <a:spcPct val="150000"/>
              </a:lnSpc>
              <a:spcBef>
                <a:spcPts val="600"/>
              </a:spcBef>
              <a:spcAft>
                <a:spcPts val="1200"/>
              </a:spcAft>
            </a:pPr>
            <a:r>
              <a:rPr lang="en-US" altLang="zh-CN" sz="1400" kern="100" dirty="0">
                <a:effectLst/>
                <a:latin typeface="Times New Roman" panose="02020603050405020304" pitchFamily="18" charset="0"/>
                <a:ea typeface="宋体" panose="02010600030101010101" pitchFamily="2" charset="-122"/>
              </a:rPr>
              <a:t>Fig. S9 </a:t>
            </a:r>
            <a:r>
              <a:rPr lang="en-US" altLang="zh-CN" sz="1400" kern="100" dirty="0">
                <a:effectLst/>
                <a:latin typeface="Times New Roman" panose="02020603050405020304" pitchFamily="18" charset="0"/>
                <a:ea typeface="等线" panose="02010600030101010101" pitchFamily="2" charset="-122"/>
              </a:rPr>
              <a:t>Demographic changes in </a:t>
            </a:r>
            <a:r>
              <a:rPr lang="en-US" altLang="zh-CN" sz="1400" i="1" kern="100" dirty="0" err="1">
                <a:effectLst/>
                <a:latin typeface="Times New Roman" panose="02020603050405020304" pitchFamily="18" charset="0"/>
                <a:ea typeface="等线" panose="02010600030101010101" pitchFamily="2" charset="-122"/>
              </a:rPr>
              <a:t>Beesia</a:t>
            </a:r>
            <a:r>
              <a:rPr lang="en-US" altLang="zh-CN" sz="1400" kern="100" dirty="0">
                <a:effectLst/>
                <a:latin typeface="Times New Roman" panose="02020603050405020304" pitchFamily="18" charset="0"/>
                <a:ea typeface="等线" panose="02010600030101010101" pitchFamily="2" charset="-122"/>
              </a:rPr>
              <a:t> using stairway plot2.</a:t>
            </a:r>
            <a:endParaRPr lang="zh-CN" altLang="zh-CN" sz="1400" b="1" kern="100" dirty="0">
              <a:effectLst/>
              <a:latin typeface="Times New Roman" panose="02020603050405020304" pitchFamily="18" charset="0"/>
              <a:ea typeface="宋体" panose="02010600030101010101" pitchFamily="2" charset="-122"/>
            </a:endParaRPr>
          </a:p>
        </p:txBody>
      </p:sp>
      <p:pic>
        <p:nvPicPr>
          <p:cNvPr id="5" name="图片 4" descr="图表&#10;&#10;描述已自动生成">
            <a:extLst>
              <a:ext uri="{FF2B5EF4-FFF2-40B4-BE49-F238E27FC236}">
                <a16:creationId xmlns:a16="http://schemas.microsoft.com/office/drawing/2014/main" id="{3575E1CD-D5AE-30E9-94AE-544274036C25}"/>
              </a:ext>
            </a:extLst>
          </p:cNvPr>
          <p:cNvPicPr>
            <a:picLocks noChangeAspect="1"/>
          </p:cNvPicPr>
          <p:nvPr/>
        </p:nvPicPr>
        <p:blipFill rotWithShape="1">
          <a:blip r:embed="rId2"/>
          <a:srcRect l="31407"/>
          <a:stretch/>
        </p:blipFill>
        <p:spPr>
          <a:xfrm>
            <a:off x="1389927" y="290823"/>
            <a:ext cx="4078146" cy="8365497"/>
          </a:xfrm>
          <a:prstGeom prst="rect">
            <a:avLst/>
          </a:prstGeom>
        </p:spPr>
      </p:pic>
    </p:spTree>
    <p:extLst>
      <p:ext uri="{BB962C8B-B14F-4D97-AF65-F5344CB8AC3E}">
        <p14:creationId xmlns:p14="http://schemas.microsoft.com/office/powerpoint/2010/main" val="2608737352"/>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222</TotalTime>
  <Words>403</Words>
  <Application>Microsoft Office PowerPoint</Application>
  <PresentationFormat>A4 纸张(210x297 毫米)</PresentationFormat>
  <Paragraphs>12</Paragraphs>
  <Slides>11</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11</vt:i4>
      </vt:variant>
    </vt:vector>
  </HeadingPairs>
  <TitlesOfParts>
    <vt:vector size="17" baseType="lpstr">
      <vt:lpstr>等线</vt:lpstr>
      <vt:lpstr>Arial</vt:lpstr>
      <vt:lpstr>Calibri</vt:lpstr>
      <vt:lpstr>Calibri Light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彭 俊楚</dc:creator>
  <cp:lastModifiedBy>彭 俊楚</cp:lastModifiedBy>
  <cp:revision>1</cp:revision>
  <dcterms:created xsi:type="dcterms:W3CDTF">2022-06-22T07:05:43Z</dcterms:created>
  <dcterms:modified xsi:type="dcterms:W3CDTF">2023-05-03T13:21:44Z</dcterms:modified>
</cp:coreProperties>
</file>