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2" r:id="rId1"/>
  </p:sldMasterIdLst>
  <p:notesMasterIdLst>
    <p:notesMasterId r:id="rId6"/>
  </p:notesMasterIdLst>
  <p:sldIdLst>
    <p:sldId id="285" r:id="rId2"/>
    <p:sldId id="6833" r:id="rId3"/>
    <p:sldId id="903" r:id="rId4"/>
    <p:sldId id="6834" r:id="rId5"/>
  </p:sldIdLst>
  <p:sldSz cx="12192000" cy="6858000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D4C77B-F23F-45E6-93FF-27C131A60629}" v="11" dt="2023-05-01T00:25:15.555"/>
    <p1510:client id="{88EB957D-E6D2-47AA-A198-4F353F606387}" v="4" dt="2023-04-30T23:20:58.6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56" autoAdjust="0"/>
    <p:restoredTop sz="93505"/>
  </p:normalViewPr>
  <p:slideViewPr>
    <p:cSldViewPr snapToGrid="0" snapToObjects="1">
      <p:cViewPr varScale="1">
        <p:scale>
          <a:sx n="59" d="100"/>
          <a:sy n="59" d="100"/>
        </p:scale>
        <p:origin x="596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284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ao Escobar" userId="20579182c436a27f" providerId="LiveId" clId="{5962607F-C491-487D-BB1B-0502D424AAD2}"/>
    <pc:docChg chg="undo custSel addSld delSld">
      <pc:chgData name="Johao Escobar" userId="20579182c436a27f" providerId="LiveId" clId="{5962607F-C491-487D-BB1B-0502D424AAD2}" dt="2023-05-01T02:10:20.614" v="3" actId="47"/>
      <pc:docMkLst>
        <pc:docMk/>
      </pc:docMkLst>
      <pc:sldChg chg="add del">
        <pc:chgData name="Johao Escobar" userId="20579182c436a27f" providerId="LiveId" clId="{5962607F-C491-487D-BB1B-0502D424AAD2}" dt="2023-05-01T02:10:12.398" v="1" actId="47"/>
        <pc:sldMkLst>
          <pc:docMk/>
          <pc:sldMk cId="3299750136" sldId="285"/>
        </pc:sldMkLst>
      </pc:sldChg>
      <pc:sldChg chg="del">
        <pc:chgData name="Johao Escobar" userId="20579182c436a27f" providerId="LiveId" clId="{5962607F-C491-487D-BB1B-0502D424AAD2}" dt="2023-05-01T02:10:20.614" v="3" actId="47"/>
        <pc:sldMkLst>
          <pc:docMk/>
          <pc:sldMk cId="1689110259" sldId="6835"/>
        </pc:sldMkLst>
      </pc:sldChg>
      <pc:sldChg chg="del">
        <pc:chgData name="Johao Escobar" userId="20579182c436a27f" providerId="LiveId" clId="{5962607F-C491-487D-BB1B-0502D424AAD2}" dt="2023-05-01T02:10:17.880" v="2" actId="47"/>
        <pc:sldMkLst>
          <pc:docMk/>
          <pc:sldMk cId="3066751066" sldId="6836"/>
        </pc:sldMkLst>
      </pc:sldChg>
    </pc:docChg>
  </pc:docChgLst>
  <pc:docChgLst>
    <pc:chgData name="Johao Escobar" userId="20579182c436a27f" providerId="LiveId" clId="{19D4C77B-F23F-45E6-93FF-27C131A60629}"/>
    <pc:docChg chg="undo custSel addSld delSld modSld sldOrd">
      <pc:chgData name="Johao Escobar" userId="20579182c436a27f" providerId="LiveId" clId="{19D4C77B-F23F-45E6-93FF-27C131A60629}" dt="2023-05-01T00:26:57.844" v="584" actId="20577"/>
      <pc:docMkLst>
        <pc:docMk/>
      </pc:docMkLst>
      <pc:sldChg chg="del">
        <pc:chgData name="Johao Escobar" userId="20579182c436a27f" providerId="LiveId" clId="{19D4C77B-F23F-45E6-93FF-27C131A60629}" dt="2023-04-30T23:29:56.250" v="1" actId="47"/>
        <pc:sldMkLst>
          <pc:docMk/>
          <pc:sldMk cId="2751626818" sldId="278"/>
        </pc:sldMkLst>
      </pc:sldChg>
      <pc:sldChg chg="del">
        <pc:chgData name="Johao Escobar" userId="20579182c436a27f" providerId="LiveId" clId="{19D4C77B-F23F-45E6-93FF-27C131A60629}" dt="2023-04-30T23:39:36.439" v="233" actId="47"/>
        <pc:sldMkLst>
          <pc:docMk/>
          <pc:sldMk cId="3716591680" sldId="279"/>
        </pc:sldMkLst>
      </pc:sldChg>
      <pc:sldChg chg="del">
        <pc:chgData name="Johao Escobar" userId="20579182c436a27f" providerId="LiveId" clId="{19D4C77B-F23F-45E6-93FF-27C131A60629}" dt="2023-04-30T23:43:24.331" v="235" actId="47"/>
        <pc:sldMkLst>
          <pc:docMk/>
          <pc:sldMk cId="3338241593" sldId="281"/>
        </pc:sldMkLst>
      </pc:sldChg>
      <pc:sldChg chg="del">
        <pc:chgData name="Johao Escobar" userId="20579182c436a27f" providerId="LiveId" clId="{19D4C77B-F23F-45E6-93FF-27C131A60629}" dt="2023-04-30T23:43:30.501" v="238" actId="47"/>
        <pc:sldMkLst>
          <pc:docMk/>
          <pc:sldMk cId="3913138522" sldId="283"/>
        </pc:sldMkLst>
      </pc:sldChg>
      <pc:sldChg chg="delSp modSp mod delAnim">
        <pc:chgData name="Johao Escobar" userId="20579182c436a27f" providerId="LiveId" clId="{19D4C77B-F23F-45E6-93FF-27C131A60629}" dt="2023-04-30T23:36:57.706" v="231" actId="14100"/>
        <pc:sldMkLst>
          <pc:docMk/>
          <pc:sldMk cId="3299750136" sldId="285"/>
        </pc:sldMkLst>
        <pc:spChg chg="mod">
          <ac:chgData name="Johao Escobar" userId="20579182c436a27f" providerId="LiveId" clId="{19D4C77B-F23F-45E6-93FF-27C131A60629}" dt="2023-04-30T23:36:18.076" v="215" actId="1076"/>
          <ac:spMkLst>
            <pc:docMk/>
            <pc:sldMk cId="3299750136" sldId="285"/>
            <ac:spMk id="2" creationId="{D52A857F-5485-9245-9E0D-4B4C8DDC21DF}"/>
          </ac:spMkLst>
        </pc:spChg>
        <pc:spChg chg="mod">
          <ac:chgData name="Johao Escobar" userId="20579182c436a27f" providerId="LiveId" clId="{19D4C77B-F23F-45E6-93FF-27C131A60629}" dt="2023-04-30T23:36:52.405" v="230" actId="1076"/>
          <ac:spMkLst>
            <pc:docMk/>
            <pc:sldMk cId="3299750136" sldId="285"/>
            <ac:spMk id="3" creationId="{FE31D569-2175-0343-9A35-B4695DABFB1A}"/>
          </ac:spMkLst>
        </pc:spChg>
        <pc:picChg chg="mod modCrop">
          <ac:chgData name="Johao Escobar" userId="20579182c436a27f" providerId="LiveId" clId="{19D4C77B-F23F-45E6-93FF-27C131A60629}" dt="2023-04-30T23:36:57.706" v="231" actId="14100"/>
          <ac:picMkLst>
            <pc:docMk/>
            <pc:sldMk cId="3299750136" sldId="285"/>
            <ac:picMk id="4" creationId="{A5C90C9C-E364-4A47-871A-86B1251BA801}"/>
          </ac:picMkLst>
        </pc:picChg>
        <pc:picChg chg="del">
          <ac:chgData name="Johao Escobar" userId="20579182c436a27f" providerId="LiveId" clId="{19D4C77B-F23F-45E6-93FF-27C131A60629}" dt="2023-04-30T23:31:42.650" v="6" actId="478"/>
          <ac:picMkLst>
            <pc:docMk/>
            <pc:sldMk cId="3299750136" sldId="285"/>
            <ac:picMk id="8" creationId="{22880208-6043-BE46-BB2C-BD6CA6617531}"/>
          </ac:picMkLst>
        </pc:picChg>
      </pc:sldChg>
      <pc:sldChg chg="del">
        <pc:chgData name="Johao Escobar" userId="20579182c436a27f" providerId="LiveId" clId="{19D4C77B-F23F-45E6-93FF-27C131A60629}" dt="2023-04-30T23:30:29.995" v="4" actId="47"/>
        <pc:sldMkLst>
          <pc:docMk/>
          <pc:sldMk cId="1901529026" sldId="287"/>
        </pc:sldMkLst>
      </pc:sldChg>
      <pc:sldChg chg="del">
        <pc:chgData name="Johao Escobar" userId="20579182c436a27f" providerId="LiveId" clId="{19D4C77B-F23F-45E6-93FF-27C131A60629}" dt="2023-04-30T23:29:51.267" v="0" actId="47"/>
        <pc:sldMkLst>
          <pc:docMk/>
          <pc:sldMk cId="2410195715" sldId="807"/>
        </pc:sldMkLst>
      </pc:sldChg>
      <pc:sldChg chg="del">
        <pc:chgData name="Johao Escobar" userId="20579182c436a27f" providerId="LiveId" clId="{19D4C77B-F23F-45E6-93FF-27C131A60629}" dt="2023-04-30T23:43:26.815" v="236" actId="47"/>
        <pc:sldMkLst>
          <pc:docMk/>
          <pc:sldMk cId="322849430" sldId="898"/>
        </pc:sldMkLst>
      </pc:sldChg>
      <pc:sldChg chg="add del">
        <pc:chgData name="Johao Escobar" userId="20579182c436a27f" providerId="LiveId" clId="{19D4C77B-F23F-45E6-93FF-27C131A60629}" dt="2023-04-30T23:43:27.958" v="237" actId="47"/>
        <pc:sldMkLst>
          <pc:docMk/>
          <pc:sldMk cId="2628862833" sldId="901"/>
        </pc:sldMkLst>
      </pc:sldChg>
      <pc:sldChg chg="modSp mod">
        <pc:chgData name="Johao Escobar" userId="20579182c436a27f" providerId="LiveId" clId="{19D4C77B-F23F-45E6-93FF-27C131A60629}" dt="2023-05-01T00:03:03.381" v="268" actId="2711"/>
        <pc:sldMkLst>
          <pc:docMk/>
          <pc:sldMk cId="3921441482" sldId="903"/>
        </pc:sldMkLst>
        <pc:spChg chg="mod">
          <ac:chgData name="Johao Escobar" userId="20579182c436a27f" providerId="LiveId" clId="{19D4C77B-F23F-45E6-93FF-27C131A60629}" dt="2023-05-01T00:02:54.307" v="267" actId="2711"/>
          <ac:spMkLst>
            <pc:docMk/>
            <pc:sldMk cId="3921441482" sldId="903"/>
            <ac:spMk id="11" creationId="{8AB27AE2-F458-4340-8F23-BAEFAFF4009D}"/>
          </ac:spMkLst>
        </pc:spChg>
        <pc:spChg chg="mod">
          <ac:chgData name="Johao Escobar" userId="20579182c436a27f" providerId="LiveId" clId="{19D4C77B-F23F-45E6-93FF-27C131A60629}" dt="2023-05-01T00:03:03.381" v="268" actId="2711"/>
          <ac:spMkLst>
            <pc:docMk/>
            <pc:sldMk cId="3921441482" sldId="903"/>
            <ac:spMk id="12" creationId="{33171445-49A5-3141-A489-5871BE5E960E}"/>
          </ac:spMkLst>
        </pc:spChg>
      </pc:sldChg>
      <pc:sldChg chg="del">
        <pc:chgData name="Johao Escobar" userId="20579182c436a27f" providerId="LiveId" clId="{19D4C77B-F23F-45E6-93FF-27C131A60629}" dt="2023-04-30T23:39:33.094" v="232" actId="47"/>
        <pc:sldMkLst>
          <pc:docMk/>
          <pc:sldMk cId="3457278359" sldId="6815"/>
        </pc:sldMkLst>
      </pc:sldChg>
      <pc:sldChg chg="del">
        <pc:chgData name="Johao Escobar" userId="20579182c436a27f" providerId="LiveId" clId="{19D4C77B-F23F-45E6-93FF-27C131A60629}" dt="2023-04-30T23:43:18.011" v="234" actId="47"/>
        <pc:sldMkLst>
          <pc:docMk/>
          <pc:sldMk cId="1026719919" sldId="6832"/>
        </pc:sldMkLst>
      </pc:sldChg>
      <pc:sldChg chg="modSp mod">
        <pc:chgData name="Johao Escobar" userId="20579182c436a27f" providerId="LiveId" clId="{19D4C77B-F23F-45E6-93FF-27C131A60629}" dt="2023-05-01T00:03:24.367" v="270" actId="2711"/>
        <pc:sldMkLst>
          <pc:docMk/>
          <pc:sldMk cId="748835227" sldId="6834"/>
        </pc:sldMkLst>
        <pc:spChg chg="mod">
          <ac:chgData name="Johao Escobar" userId="20579182c436a27f" providerId="LiveId" clId="{19D4C77B-F23F-45E6-93FF-27C131A60629}" dt="2023-05-01T00:03:19.076" v="269" actId="2711"/>
          <ac:spMkLst>
            <pc:docMk/>
            <pc:sldMk cId="748835227" sldId="6834"/>
            <ac:spMk id="17" creationId="{FB0E377B-B61B-0849-B104-59F46957BA63}"/>
          </ac:spMkLst>
        </pc:spChg>
        <pc:spChg chg="mod">
          <ac:chgData name="Johao Escobar" userId="20579182c436a27f" providerId="LiveId" clId="{19D4C77B-F23F-45E6-93FF-27C131A60629}" dt="2023-05-01T00:03:24.367" v="270" actId="2711"/>
          <ac:spMkLst>
            <pc:docMk/>
            <pc:sldMk cId="748835227" sldId="6834"/>
            <ac:spMk id="18" creationId="{78C06ECA-B90E-0843-95DD-E0CD3C988116}"/>
          </ac:spMkLst>
        </pc:spChg>
      </pc:sldChg>
      <pc:sldChg chg="addSp delSp modSp add mod ord delAnim">
        <pc:chgData name="Johao Escobar" userId="20579182c436a27f" providerId="LiveId" clId="{19D4C77B-F23F-45E6-93FF-27C131A60629}" dt="2023-05-01T00:26:57.844" v="584" actId="20577"/>
        <pc:sldMkLst>
          <pc:docMk/>
          <pc:sldMk cId="1689110259" sldId="6835"/>
        </pc:sldMkLst>
        <pc:spChg chg="mod">
          <ac:chgData name="Johao Escobar" userId="20579182c436a27f" providerId="LiveId" clId="{19D4C77B-F23F-45E6-93FF-27C131A60629}" dt="2023-05-01T00:24:51.369" v="553" actId="20577"/>
          <ac:spMkLst>
            <pc:docMk/>
            <pc:sldMk cId="1689110259" sldId="6835"/>
            <ac:spMk id="2" creationId="{D52A857F-5485-9245-9E0D-4B4C8DDC21DF}"/>
          </ac:spMkLst>
        </pc:spChg>
        <pc:spChg chg="mod">
          <ac:chgData name="Johao Escobar" userId="20579182c436a27f" providerId="LiveId" clId="{19D4C77B-F23F-45E6-93FF-27C131A60629}" dt="2023-05-01T00:26:57.844" v="584" actId="20577"/>
          <ac:spMkLst>
            <pc:docMk/>
            <pc:sldMk cId="1689110259" sldId="6835"/>
            <ac:spMk id="3" creationId="{FE31D569-2175-0343-9A35-B4695DABFB1A}"/>
          </ac:spMkLst>
        </pc:spChg>
        <pc:spChg chg="add del">
          <ac:chgData name="Johao Escobar" userId="20579182c436a27f" providerId="LiveId" clId="{19D4C77B-F23F-45E6-93FF-27C131A60629}" dt="2023-05-01T00:01:38.148" v="256" actId="478"/>
          <ac:spMkLst>
            <pc:docMk/>
            <pc:sldMk cId="1689110259" sldId="6835"/>
            <ac:spMk id="6" creationId="{5CE79490-46B2-476F-3043-A1E85AFA0E01}"/>
          </ac:spMkLst>
        </pc:spChg>
        <pc:spChg chg="add mod">
          <ac:chgData name="Johao Escobar" userId="20579182c436a27f" providerId="LiveId" clId="{19D4C77B-F23F-45E6-93FF-27C131A60629}" dt="2023-05-01T00:10:48.774" v="368" actId="1076"/>
          <ac:spMkLst>
            <pc:docMk/>
            <pc:sldMk cId="1689110259" sldId="6835"/>
            <ac:spMk id="10" creationId="{B7E4E3A7-6DA8-BAF2-F1F4-FEC5212FC71C}"/>
          </ac:spMkLst>
        </pc:spChg>
        <pc:spChg chg="add mod">
          <ac:chgData name="Johao Escobar" userId="20579182c436a27f" providerId="LiveId" clId="{19D4C77B-F23F-45E6-93FF-27C131A60629}" dt="2023-05-01T00:10:54.025" v="369" actId="1076"/>
          <ac:spMkLst>
            <pc:docMk/>
            <pc:sldMk cId="1689110259" sldId="6835"/>
            <ac:spMk id="11" creationId="{44BA4BE1-4B42-E591-F2F1-66AF83EFDAF1}"/>
          </ac:spMkLst>
        </pc:spChg>
        <pc:spChg chg="add mod">
          <ac:chgData name="Johao Escobar" userId="20579182c436a27f" providerId="LiveId" clId="{19D4C77B-F23F-45E6-93FF-27C131A60629}" dt="2023-05-01T00:17:56.001" v="472" actId="1076"/>
          <ac:spMkLst>
            <pc:docMk/>
            <pc:sldMk cId="1689110259" sldId="6835"/>
            <ac:spMk id="12" creationId="{C05682A2-2FBB-F218-E818-E2ED11637D97}"/>
          </ac:spMkLst>
        </pc:spChg>
        <pc:spChg chg="add mod">
          <ac:chgData name="Johao Escobar" userId="20579182c436a27f" providerId="LiveId" clId="{19D4C77B-F23F-45E6-93FF-27C131A60629}" dt="2023-05-01T00:17:48.911" v="471" actId="688"/>
          <ac:spMkLst>
            <pc:docMk/>
            <pc:sldMk cId="1689110259" sldId="6835"/>
            <ac:spMk id="14" creationId="{555AA207-7C1A-2C99-D838-5B4D6A515350}"/>
          </ac:spMkLst>
        </pc:spChg>
        <pc:spChg chg="add mod">
          <ac:chgData name="Johao Escobar" userId="20579182c436a27f" providerId="LiveId" clId="{19D4C77B-F23F-45E6-93FF-27C131A60629}" dt="2023-05-01T00:21:50.124" v="541" actId="1076"/>
          <ac:spMkLst>
            <pc:docMk/>
            <pc:sldMk cId="1689110259" sldId="6835"/>
            <ac:spMk id="15" creationId="{DBBD877F-70C8-7AF0-EE28-987ECD008097}"/>
          </ac:spMkLst>
        </pc:spChg>
        <pc:spChg chg="add mod">
          <ac:chgData name="Johao Escobar" userId="20579182c436a27f" providerId="LiveId" clId="{19D4C77B-F23F-45E6-93FF-27C131A60629}" dt="2023-05-01T00:21:29.866" v="539" actId="1076"/>
          <ac:spMkLst>
            <pc:docMk/>
            <pc:sldMk cId="1689110259" sldId="6835"/>
            <ac:spMk id="16" creationId="{C567F0D4-A815-99DE-92E1-8698B0250FAC}"/>
          </ac:spMkLst>
        </pc:spChg>
        <pc:spChg chg="add mod">
          <ac:chgData name="Johao Escobar" userId="20579182c436a27f" providerId="LiveId" clId="{19D4C77B-F23F-45E6-93FF-27C131A60629}" dt="2023-05-01T00:20:15.866" v="523" actId="790"/>
          <ac:spMkLst>
            <pc:docMk/>
            <pc:sldMk cId="1689110259" sldId="6835"/>
            <ac:spMk id="17" creationId="{0EC538CF-C3E7-DCEF-BB70-A522C7A92C6A}"/>
          </ac:spMkLst>
        </pc:spChg>
        <pc:spChg chg="add mod">
          <ac:chgData name="Johao Escobar" userId="20579182c436a27f" providerId="LiveId" clId="{19D4C77B-F23F-45E6-93FF-27C131A60629}" dt="2023-05-01T00:20:54.095" v="532" actId="1076"/>
          <ac:spMkLst>
            <pc:docMk/>
            <pc:sldMk cId="1689110259" sldId="6835"/>
            <ac:spMk id="18" creationId="{0CFCA164-3E91-A2A1-2499-CF0C4C22BF5D}"/>
          </ac:spMkLst>
        </pc:spChg>
        <pc:picChg chg="del">
          <ac:chgData name="Johao Escobar" userId="20579182c436a27f" providerId="LiveId" clId="{19D4C77B-F23F-45E6-93FF-27C131A60629}" dt="2023-05-01T00:01:34.874" v="254" actId="478"/>
          <ac:picMkLst>
            <pc:docMk/>
            <pc:sldMk cId="1689110259" sldId="6835"/>
            <ac:picMk id="4" creationId="{A5C90C9C-E364-4A47-871A-86B1251BA801}"/>
          </ac:picMkLst>
        </pc:picChg>
        <pc:picChg chg="add del mod ord modCrop">
          <ac:chgData name="Johao Escobar" userId="20579182c436a27f" providerId="LiveId" clId="{19D4C77B-F23F-45E6-93FF-27C131A60629}" dt="2023-05-01T00:24:45.771" v="551" actId="478"/>
          <ac:picMkLst>
            <pc:docMk/>
            <pc:sldMk cId="1689110259" sldId="6835"/>
            <ac:picMk id="8" creationId="{FC300561-FD92-C3BD-F8F8-B664BE892911}"/>
          </ac:picMkLst>
        </pc:picChg>
        <pc:picChg chg="add del mod modCrop">
          <ac:chgData name="Johao Escobar" userId="20579182c436a27f" providerId="LiveId" clId="{19D4C77B-F23F-45E6-93FF-27C131A60629}" dt="2023-05-01T00:24:45.033" v="550" actId="478"/>
          <ac:picMkLst>
            <pc:docMk/>
            <pc:sldMk cId="1689110259" sldId="6835"/>
            <ac:picMk id="9" creationId="{411C8CA2-D45D-B804-BEA7-BF753996A3F8}"/>
          </ac:picMkLst>
        </pc:picChg>
        <pc:picChg chg="add del mod">
          <ac:chgData name="Johao Escobar" userId="20579182c436a27f" providerId="LiveId" clId="{19D4C77B-F23F-45E6-93FF-27C131A60629}" dt="2023-05-01T00:17:16.701" v="463"/>
          <ac:picMkLst>
            <pc:docMk/>
            <pc:sldMk cId="1689110259" sldId="6835"/>
            <ac:picMk id="13" creationId="{DED4DDDB-713C-6F1F-252F-386B09571FB0}"/>
          </ac:picMkLst>
        </pc:picChg>
        <pc:picChg chg="add mod">
          <ac:chgData name="Johao Escobar" userId="20579182c436a27f" providerId="LiveId" clId="{19D4C77B-F23F-45E6-93FF-27C131A60629}" dt="2023-05-01T00:25:32.626" v="559" actId="1076"/>
          <ac:picMkLst>
            <pc:docMk/>
            <pc:sldMk cId="1689110259" sldId="6835"/>
            <ac:picMk id="19" creationId="{DA28B4DE-7F91-F337-9F04-6E151F4A6884}"/>
          </ac:picMkLst>
        </pc:picChg>
        <pc:picChg chg="add mod">
          <ac:chgData name="Johao Escobar" userId="20579182c436a27f" providerId="LiveId" clId="{19D4C77B-F23F-45E6-93FF-27C131A60629}" dt="2023-05-01T00:25:43.420" v="561" actId="1076"/>
          <ac:picMkLst>
            <pc:docMk/>
            <pc:sldMk cId="1689110259" sldId="6835"/>
            <ac:picMk id="20" creationId="{B3744FAE-680F-4078-70A6-D815D6303A8B}"/>
          </ac:picMkLst>
        </pc:picChg>
      </pc:sldChg>
      <pc:sldChg chg="add">
        <pc:chgData name="Johao Escobar" userId="20579182c436a27f" providerId="LiveId" clId="{19D4C77B-F23F-45E6-93FF-27C131A60629}" dt="2023-05-01T00:24:42.547" v="549" actId="2890"/>
        <pc:sldMkLst>
          <pc:docMk/>
          <pc:sldMk cId="3066751066" sldId="6836"/>
        </pc:sldMkLst>
      </pc:sldChg>
    </pc:docChg>
  </pc:docChgLst>
  <pc:docChgLst>
    <pc:chgData name="Johao Escobar" userId="20579182c436a27f" providerId="LiveId" clId="{88EB957D-E6D2-47AA-A198-4F353F606387}"/>
    <pc:docChg chg="undo custSel addSld modSld">
      <pc:chgData name="Johao Escobar" userId="20579182c436a27f" providerId="LiveId" clId="{88EB957D-E6D2-47AA-A198-4F353F606387}" dt="2023-04-30T23:27:19.896" v="559" actId="1076"/>
      <pc:docMkLst>
        <pc:docMk/>
      </pc:docMkLst>
      <pc:sldChg chg="modSp mod">
        <pc:chgData name="Johao Escobar" userId="20579182c436a27f" providerId="LiveId" clId="{88EB957D-E6D2-47AA-A198-4F353F606387}" dt="2023-04-30T23:20:34.551" v="402" actId="20577"/>
        <pc:sldMkLst>
          <pc:docMk/>
          <pc:sldMk cId="3716591680" sldId="279"/>
        </pc:sldMkLst>
        <pc:spChg chg="mod">
          <ac:chgData name="Johao Escobar" userId="20579182c436a27f" providerId="LiveId" clId="{88EB957D-E6D2-47AA-A198-4F353F606387}" dt="2023-04-30T23:20:30.034" v="400" actId="20577"/>
          <ac:spMkLst>
            <pc:docMk/>
            <pc:sldMk cId="3716591680" sldId="279"/>
            <ac:spMk id="17" creationId="{FB0E377B-B61B-0849-B104-59F46957BA63}"/>
          </ac:spMkLst>
        </pc:spChg>
        <pc:spChg chg="mod">
          <ac:chgData name="Johao Escobar" userId="20579182c436a27f" providerId="LiveId" clId="{88EB957D-E6D2-47AA-A198-4F353F606387}" dt="2023-04-30T23:20:34.551" v="402" actId="20577"/>
          <ac:spMkLst>
            <pc:docMk/>
            <pc:sldMk cId="3716591680" sldId="279"/>
            <ac:spMk id="18" creationId="{78C06ECA-B90E-0843-95DD-E0CD3C988116}"/>
          </ac:spMkLst>
        </pc:spChg>
      </pc:sldChg>
      <pc:sldChg chg="modSp mod">
        <pc:chgData name="Johao Escobar" userId="20579182c436a27f" providerId="LiveId" clId="{88EB957D-E6D2-47AA-A198-4F353F606387}" dt="2023-04-30T23:10:50.166" v="205" actId="1076"/>
        <pc:sldMkLst>
          <pc:docMk/>
          <pc:sldMk cId="3921441482" sldId="903"/>
        </pc:sldMkLst>
        <pc:spChg chg="mod">
          <ac:chgData name="Johao Escobar" userId="20579182c436a27f" providerId="LiveId" clId="{88EB957D-E6D2-47AA-A198-4F353F606387}" dt="2023-04-30T23:10:50.166" v="205" actId="1076"/>
          <ac:spMkLst>
            <pc:docMk/>
            <pc:sldMk cId="3921441482" sldId="903"/>
            <ac:spMk id="2" creationId="{0D24A327-9162-194F-8A60-83FC99321AB7}"/>
          </ac:spMkLst>
        </pc:spChg>
        <pc:spChg chg="mod">
          <ac:chgData name="Johao Escobar" userId="20579182c436a27f" providerId="LiveId" clId="{88EB957D-E6D2-47AA-A198-4F353F606387}" dt="2023-04-30T23:10:36.003" v="204" actId="1076"/>
          <ac:spMkLst>
            <pc:docMk/>
            <pc:sldMk cId="3921441482" sldId="903"/>
            <ac:spMk id="3" creationId="{D96E6A2D-EBEF-3049-86EF-83DDD8D4624E}"/>
          </ac:spMkLst>
        </pc:spChg>
        <pc:spChg chg="mod">
          <ac:chgData name="Johao Escobar" userId="20579182c436a27f" providerId="LiveId" clId="{88EB957D-E6D2-47AA-A198-4F353F606387}" dt="2023-04-30T23:09:29.956" v="194" actId="14100"/>
          <ac:spMkLst>
            <pc:docMk/>
            <pc:sldMk cId="3921441482" sldId="903"/>
            <ac:spMk id="4" creationId="{112BF08E-ABAD-C944-8505-DFB22BD28D09}"/>
          </ac:spMkLst>
        </pc:spChg>
        <pc:picChg chg="mod">
          <ac:chgData name="Johao Escobar" userId="20579182c436a27f" providerId="LiveId" clId="{88EB957D-E6D2-47AA-A198-4F353F606387}" dt="2023-04-30T23:06:38.733" v="121" actId="1076"/>
          <ac:picMkLst>
            <pc:docMk/>
            <pc:sldMk cId="3921441482" sldId="903"/>
            <ac:picMk id="5" creationId="{FFD7BE86-53FD-4C47-9843-5394BA0DE6E9}"/>
          </ac:picMkLst>
        </pc:picChg>
        <pc:picChg chg="mod">
          <ac:chgData name="Johao Escobar" userId="20579182c436a27f" providerId="LiveId" clId="{88EB957D-E6D2-47AA-A198-4F353F606387}" dt="2023-04-30T23:06:44.753" v="122" actId="1076"/>
          <ac:picMkLst>
            <pc:docMk/>
            <pc:sldMk cId="3921441482" sldId="903"/>
            <ac:picMk id="9" creationId="{DBBFCD1E-64FD-FF4D-B3E2-C0A44367D4A8}"/>
          </ac:picMkLst>
        </pc:picChg>
      </pc:sldChg>
      <pc:sldChg chg="addSp delSp modSp add mod addAnim delAnim">
        <pc:chgData name="Johao Escobar" userId="20579182c436a27f" providerId="LiveId" clId="{88EB957D-E6D2-47AA-A198-4F353F606387}" dt="2023-04-30T23:19:49.175" v="398" actId="1076"/>
        <pc:sldMkLst>
          <pc:docMk/>
          <pc:sldMk cId="2029713463" sldId="6833"/>
        </pc:sldMkLst>
        <pc:spChg chg="add del mod">
          <ac:chgData name="Johao Escobar" userId="20579182c436a27f" providerId="LiveId" clId="{88EB957D-E6D2-47AA-A198-4F353F606387}" dt="2023-04-30T23:19:49.175" v="398" actId="1076"/>
          <ac:spMkLst>
            <pc:docMk/>
            <pc:sldMk cId="2029713463" sldId="6833"/>
            <ac:spMk id="2" creationId="{0D24A327-9162-194F-8A60-83FC99321AB7}"/>
          </ac:spMkLst>
        </pc:spChg>
        <pc:spChg chg="del mod">
          <ac:chgData name="Johao Escobar" userId="20579182c436a27f" providerId="LiveId" clId="{88EB957D-E6D2-47AA-A198-4F353F606387}" dt="2023-04-30T23:12:05.627" v="226" actId="478"/>
          <ac:spMkLst>
            <pc:docMk/>
            <pc:sldMk cId="2029713463" sldId="6833"/>
            <ac:spMk id="3" creationId="{D96E6A2D-EBEF-3049-86EF-83DDD8D4624E}"/>
          </ac:spMkLst>
        </pc:spChg>
        <pc:spChg chg="add del mod">
          <ac:chgData name="Johao Escobar" userId="20579182c436a27f" providerId="LiveId" clId="{88EB957D-E6D2-47AA-A198-4F353F606387}" dt="2023-04-30T23:19:42.214" v="397" actId="1076"/>
          <ac:spMkLst>
            <pc:docMk/>
            <pc:sldMk cId="2029713463" sldId="6833"/>
            <ac:spMk id="4" creationId="{112BF08E-ABAD-C944-8505-DFB22BD28D09}"/>
          </ac:spMkLst>
        </pc:spChg>
        <pc:spChg chg="add del mod">
          <ac:chgData name="Johao Escobar" userId="20579182c436a27f" providerId="LiveId" clId="{88EB957D-E6D2-47AA-A198-4F353F606387}" dt="2023-04-30T23:12:20.973" v="230" actId="478"/>
          <ac:spMkLst>
            <pc:docMk/>
            <pc:sldMk cId="2029713463" sldId="6833"/>
            <ac:spMk id="9" creationId="{1FAC78B4-ABE0-F290-3A79-54AEDC22BDBD}"/>
          </ac:spMkLst>
        </pc:spChg>
        <pc:spChg chg="add del">
          <ac:chgData name="Johao Escobar" userId="20579182c436a27f" providerId="LiveId" clId="{88EB957D-E6D2-47AA-A198-4F353F606387}" dt="2023-04-30T23:12:23.255" v="231" actId="478"/>
          <ac:spMkLst>
            <pc:docMk/>
            <pc:sldMk cId="2029713463" sldId="6833"/>
            <ac:spMk id="11" creationId="{C081C5B2-1A7B-0B44-AF5B-EDD0C8EDB8C4}"/>
          </ac:spMkLst>
        </pc:spChg>
        <pc:spChg chg="add del">
          <ac:chgData name="Johao Escobar" userId="20579182c436a27f" providerId="LiveId" clId="{88EB957D-E6D2-47AA-A198-4F353F606387}" dt="2023-04-30T23:12:24.794" v="232" actId="478"/>
          <ac:spMkLst>
            <pc:docMk/>
            <pc:sldMk cId="2029713463" sldId="6833"/>
            <ac:spMk id="12" creationId="{D13FAA95-C9A2-1147-BFE2-A7887D21F1D3}"/>
          </ac:spMkLst>
        </pc:spChg>
        <pc:spChg chg="add del">
          <ac:chgData name="Johao Escobar" userId="20579182c436a27f" providerId="LiveId" clId="{88EB957D-E6D2-47AA-A198-4F353F606387}" dt="2023-04-30T23:12:31.058" v="233" actId="478"/>
          <ac:spMkLst>
            <pc:docMk/>
            <pc:sldMk cId="2029713463" sldId="6833"/>
            <ac:spMk id="13" creationId="{6BDB43CC-6789-DC44-90EF-5BEA2B7FBE83}"/>
          </ac:spMkLst>
        </pc:spChg>
        <pc:spChg chg="del">
          <ac:chgData name="Johao Escobar" userId="20579182c436a27f" providerId="LiveId" clId="{88EB957D-E6D2-47AA-A198-4F353F606387}" dt="2023-04-30T23:12:10.697" v="227" actId="478"/>
          <ac:spMkLst>
            <pc:docMk/>
            <pc:sldMk cId="2029713463" sldId="6833"/>
            <ac:spMk id="14" creationId="{29B90C21-4F15-4047-A5F1-171FDBF0020D}"/>
          </ac:spMkLst>
        </pc:spChg>
        <pc:picChg chg="del">
          <ac:chgData name="Johao Escobar" userId="20579182c436a27f" providerId="LiveId" clId="{88EB957D-E6D2-47AA-A198-4F353F606387}" dt="2023-04-30T23:11:21.014" v="208" actId="478"/>
          <ac:picMkLst>
            <pc:docMk/>
            <pc:sldMk cId="2029713463" sldId="6833"/>
            <ac:picMk id="6" creationId="{47E680F3-7992-0346-BB65-CC4533E311C6}"/>
          </ac:picMkLst>
        </pc:picChg>
        <pc:picChg chg="del">
          <ac:chgData name="Johao Escobar" userId="20579182c436a27f" providerId="LiveId" clId="{88EB957D-E6D2-47AA-A198-4F353F606387}" dt="2023-04-30T23:11:22.390" v="209" actId="478"/>
          <ac:picMkLst>
            <pc:docMk/>
            <pc:sldMk cId="2029713463" sldId="6833"/>
            <ac:picMk id="7" creationId="{3379F68C-B2DE-864C-82FE-763E284EC238}"/>
          </ac:picMkLst>
        </pc:picChg>
        <pc:picChg chg="del">
          <ac:chgData name="Johao Escobar" userId="20579182c436a27f" providerId="LiveId" clId="{88EB957D-E6D2-47AA-A198-4F353F606387}" dt="2023-04-30T23:11:20.169" v="207" actId="478"/>
          <ac:picMkLst>
            <pc:docMk/>
            <pc:sldMk cId="2029713463" sldId="6833"/>
            <ac:picMk id="8" creationId="{DC40AAB8-748D-A648-9217-09A74E72D32A}"/>
          </ac:picMkLst>
        </pc:picChg>
        <pc:picChg chg="add del mod">
          <ac:chgData name="Johao Escobar" userId="20579182c436a27f" providerId="LiveId" clId="{88EB957D-E6D2-47AA-A198-4F353F606387}" dt="2023-04-30T23:19:26.405" v="395" actId="1076"/>
          <ac:picMkLst>
            <pc:docMk/>
            <pc:sldMk cId="2029713463" sldId="6833"/>
            <ac:picMk id="10" creationId="{B61BDDD0-B78E-4140-961E-53F3893BA5B1}"/>
          </ac:picMkLst>
        </pc:picChg>
      </pc:sldChg>
      <pc:sldChg chg="addSp delSp modSp add mod delAnim">
        <pc:chgData name="Johao Escobar" userId="20579182c436a27f" providerId="LiveId" clId="{88EB957D-E6D2-47AA-A198-4F353F606387}" dt="2023-04-30T23:27:19.896" v="559" actId="1076"/>
        <pc:sldMkLst>
          <pc:docMk/>
          <pc:sldMk cId="748835227" sldId="6834"/>
        </pc:sldMkLst>
        <pc:spChg chg="del">
          <ac:chgData name="Johao Escobar" userId="20579182c436a27f" providerId="LiveId" clId="{88EB957D-E6D2-47AA-A198-4F353F606387}" dt="2023-04-30T23:20:58.194" v="404" actId="478"/>
          <ac:spMkLst>
            <pc:docMk/>
            <pc:sldMk cId="748835227" sldId="6834"/>
            <ac:spMk id="2" creationId="{C84DD309-7D08-D04A-8FAE-2994A97132F7}"/>
          </ac:spMkLst>
        </pc:spChg>
        <pc:spChg chg="add del mod">
          <ac:chgData name="Johao Escobar" userId="20579182c436a27f" providerId="LiveId" clId="{88EB957D-E6D2-47AA-A198-4F353F606387}" dt="2023-04-30T23:21:02.358" v="406" actId="478"/>
          <ac:spMkLst>
            <pc:docMk/>
            <pc:sldMk cId="748835227" sldId="6834"/>
            <ac:spMk id="4" creationId="{2F4576B2-7B22-76F3-35B0-064E300690CA}"/>
          </ac:spMkLst>
        </pc:spChg>
        <pc:spChg chg="mod">
          <ac:chgData name="Johao Escobar" userId="20579182c436a27f" providerId="LiveId" clId="{88EB957D-E6D2-47AA-A198-4F353F606387}" dt="2023-04-30T23:27:06.917" v="557" actId="20577"/>
          <ac:spMkLst>
            <pc:docMk/>
            <pc:sldMk cId="748835227" sldId="6834"/>
            <ac:spMk id="5" creationId="{DFBD45F9-EAB1-D342-B4C2-172E6D95CDC2}"/>
          </ac:spMkLst>
        </pc:spChg>
        <pc:spChg chg="add mod">
          <ac:chgData name="Johao Escobar" userId="20579182c436a27f" providerId="LiveId" clId="{88EB957D-E6D2-47AA-A198-4F353F606387}" dt="2023-04-30T23:21:05.532" v="408" actId="20577"/>
          <ac:spMkLst>
            <pc:docMk/>
            <pc:sldMk cId="748835227" sldId="6834"/>
            <ac:spMk id="6" creationId="{2EF25604-412C-E771-BBA5-06E9B99132E6}"/>
          </ac:spMkLst>
        </pc:spChg>
        <pc:spChg chg="del mod">
          <ac:chgData name="Johao Escobar" userId="20579182c436a27f" providerId="LiveId" clId="{88EB957D-E6D2-47AA-A198-4F353F606387}" dt="2023-04-30T23:24:47.670" v="545" actId="478"/>
          <ac:spMkLst>
            <pc:docMk/>
            <pc:sldMk cId="748835227" sldId="6834"/>
            <ac:spMk id="7" creationId="{1507969E-71ED-FA4C-A641-F8D8C535928A}"/>
          </ac:spMkLst>
        </pc:spChg>
        <pc:spChg chg="del">
          <ac:chgData name="Johao Escobar" userId="20579182c436a27f" providerId="LiveId" clId="{88EB957D-E6D2-47AA-A198-4F353F606387}" dt="2023-04-30T23:24:43.185" v="544" actId="478"/>
          <ac:spMkLst>
            <pc:docMk/>
            <pc:sldMk cId="748835227" sldId="6834"/>
            <ac:spMk id="15" creationId="{597B20E7-E63C-404E-AD30-E1BBEDF71183}"/>
          </ac:spMkLst>
        </pc:spChg>
        <pc:spChg chg="del">
          <ac:chgData name="Johao Escobar" userId="20579182c436a27f" providerId="LiveId" clId="{88EB957D-E6D2-47AA-A198-4F353F606387}" dt="2023-04-30T23:24:56.535" v="546" actId="478"/>
          <ac:spMkLst>
            <pc:docMk/>
            <pc:sldMk cId="748835227" sldId="6834"/>
            <ac:spMk id="16" creationId="{997E4838-500E-C243-A24E-DA44CF20E8A6}"/>
          </ac:spMkLst>
        </pc:spChg>
        <pc:spChg chg="mod">
          <ac:chgData name="Johao Escobar" userId="20579182c436a27f" providerId="LiveId" clId="{88EB957D-E6D2-47AA-A198-4F353F606387}" dt="2023-04-30T23:27:19.896" v="559" actId="1076"/>
          <ac:spMkLst>
            <pc:docMk/>
            <pc:sldMk cId="748835227" sldId="6834"/>
            <ac:spMk id="17" creationId="{FB0E377B-B61B-0849-B104-59F46957BA63}"/>
          </ac:spMkLst>
        </pc:spChg>
        <pc:spChg chg="mod">
          <ac:chgData name="Johao Escobar" userId="20579182c436a27f" providerId="LiveId" clId="{88EB957D-E6D2-47AA-A198-4F353F606387}" dt="2023-04-30T23:27:15.529" v="558" actId="1076"/>
          <ac:spMkLst>
            <pc:docMk/>
            <pc:sldMk cId="748835227" sldId="6834"/>
            <ac:spMk id="18" creationId="{78C06ECA-B90E-0843-95DD-E0CD3C988116}"/>
          </ac:spMkLst>
        </pc:spChg>
        <pc:picChg chg="del">
          <ac:chgData name="Johao Escobar" userId="20579182c436a27f" providerId="LiveId" clId="{88EB957D-E6D2-47AA-A198-4F353F606387}" dt="2023-04-30T23:23:02.693" v="525" actId="478"/>
          <ac:picMkLst>
            <pc:docMk/>
            <pc:sldMk cId="748835227" sldId="6834"/>
            <ac:picMk id="10" creationId="{07F44FD4-6F9B-E04F-B2C8-621A41814089}"/>
          </ac:picMkLst>
        </pc:picChg>
        <pc:picChg chg="del">
          <ac:chgData name="Johao Escobar" userId="20579182c436a27f" providerId="LiveId" clId="{88EB957D-E6D2-47AA-A198-4F353F606387}" dt="2023-04-30T23:23:04.250" v="526" actId="478"/>
          <ac:picMkLst>
            <pc:docMk/>
            <pc:sldMk cId="748835227" sldId="6834"/>
            <ac:picMk id="12" creationId="{36824393-799B-6C44-8C28-4694B5497A48}"/>
          </ac:picMkLst>
        </pc:picChg>
        <pc:picChg chg="mod">
          <ac:chgData name="Johao Escobar" userId="20579182c436a27f" providerId="LiveId" clId="{88EB957D-E6D2-47AA-A198-4F353F606387}" dt="2023-04-30T23:25:09.415" v="548" actId="14100"/>
          <ac:picMkLst>
            <pc:docMk/>
            <pc:sldMk cId="748835227" sldId="6834"/>
            <ac:picMk id="13" creationId="{BFCAB793-38AB-234F-B9D1-EB5DD8931F24}"/>
          </ac:picMkLst>
        </pc:picChg>
        <pc:picChg chg="mod">
          <ac:chgData name="Johao Escobar" userId="20579182c436a27f" providerId="LiveId" clId="{88EB957D-E6D2-47AA-A198-4F353F606387}" dt="2023-04-30T23:25:44.726" v="552" actId="14100"/>
          <ac:picMkLst>
            <pc:docMk/>
            <pc:sldMk cId="748835227" sldId="6834"/>
            <ac:picMk id="14" creationId="{A61C33AB-5D89-6542-8D3D-EC49FA9B9AC5}"/>
          </ac:picMkLst>
        </pc:picChg>
      </pc:sldChg>
    </pc:docChg>
  </pc:docChgLst>
  <pc:docChgLst>
    <pc:chgData name="Johao Escobar" userId="20579182c436a27f" providerId="LiveId" clId="{460AE6CA-56CA-4F3E-A6A1-88EB4CF09005}"/>
    <pc:docChg chg="undo custSel addSld delSld modSld">
      <pc:chgData name="Johao Escobar" userId="20579182c436a27f" providerId="LiveId" clId="{460AE6CA-56CA-4F3E-A6A1-88EB4CF09005}" dt="2023-01-31T20:27:01.003" v="126" actId="1076"/>
      <pc:docMkLst>
        <pc:docMk/>
      </pc:docMkLst>
      <pc:sldChg chg="modSp mod">
        <pc:chgData name="Johao Escobar" userId="20579182c436a27f" providerId="LiveId" clId="{460AE6CA-56CA-4F3E-A6A1-88EB4CF09005}" dt="2023-01-22T06:08:22.580" v="77" actId="20577"/>
        <pc:sldMkLst>
          <pc:docMk/>
          <pc:sldMk cId="3338241593" sldId="281"/>
        </pc:sldMkLst>
        <pc:spChg chg="mod">
          <ac:chgData name="Johao Escobar" userId="20579182c436a27f" providerId="LiveId" clId="{460AE6CA-56CA-4F3E-A6A1-88EB4CF09005}" dt="2023-01-22T06:08:22.580" v="77" actId="20577"/>
          <ac:spMkLst>
            <pc:docMk/>
            <pc:sldMk cId="3338241593" sldId="281"/>
            <ac:spMk id="13" creationId="{A45279F6-3EE8-FD42-B7D8-20AED4603A8F}"/>
          </ac:spMkLst>
        </pc:spChg>
      </pc:sldChg>
      <pc:sldChg chg="del">
        <pc:chgData name="Johao Escobar" userId="20579182c436a27f" providerId="LiveId" clId="{460AE6CA-56CA-4F3E-A6A1-88EB4CF09005}" dt="2023-01-22T06:09:07.390" v="79" actId="47"/>
        <pc:sldMkLst>
          <pc:docMk/>
          <pc:sldMk cId="3421487962" sldId="286"/>
        </pc:sldMkLst>
      </pc:sldChg>
      <pc:sldChg chg="addSp modSp mod">
        <pc:chgData name="Johao Escobar" userId="20579182c436a27f" providerId="LiveId" clId="{460AE6CA-56CA-4F3E-A6A1-88EB4CF09005}" dt="2023-01-31T20:27:01.003" v="126" actId="1076"/>
        <pc:sldMkLst>
          <pc:docMk/>
          <pc:sldMk cId="2410195715" sldId="807"/>
        </pc:sldMkLst>
        <pc:spChg chg="mod">
          <ac:chgData name="Johao Escobar" userId="20579182c436a27f" providerId="LiveId" clId="{460AE6CA-56CA-4F3E-A6A1-88EB4CF09005}" dt="2023-01-31T20:26:30.499" v="118" actId="14100"/>
          <ac:spMkLst>
            <pc:docMk/>
            <pc:sldMk cId="2410195715" sldId="807"/>
            <ac:spMk id="46082" creationId="{CAB7EC30-6848-F646-8257-235FD4611EE2}"/>
          </ac:spMkLst>
        </pc:spChg>
        <pc:picChg chg="mod">
          <ac:chgData name="Johao Escobar" userId="20579182c436a27f" providerId="LiveId" clId="{460AE6CA-56CA-4F3E-A6A1-88EB4CF09005}" dt="2023-01-31T20:26:54.198" v="122" actId="1076"/>
          <ac:picMkLst>
            <pc:docMk/>
            <pc:sldMk cId="2410195715" sldId="807"/>
            <ac:picMk id="3" creationId="{AFF2F2EC-35DA-E6A5-C00E-82AB65DFA92E}"/>
          </ac:picMkLst>
        </pc:picChg>
        <pc:picChg chg="add mod">
          <ac:chgData name="Johao Escobar" userId="20579182c436a27f" providerId="LiveId" clId="{460AE6CA-56CA-4F3E-A6A1-88EB4CF09005}" dt="2023-01-31T20:27:01.003" v="126" actId="1076"/>
          <ac:picMkLst>
            <pc:docMk/>
            <pc:sldMk cId="2410195715" sldId="807"/>
            <ac:picMk id="4" creationId="{1138BE12-5681-17AB-2005-F345755F7C4C}"/>
          </ac:picMkLst>
        </pc:picChg>
        <pc:picChg chg="mod">
          <ac:chgData name="Johao Escobar" userId="20579182c436a27f" providerId="LiveId" clId="{460AE6CA-56CA-4F3E-A6A1-88EB4CF09005}" dt="2023-01-31T20:26:55.849" v="123" actId="1076"/>
          <ac:picMkLst>
            <pc:docMk/>
            <pc:sldMk cId="2410195715" sldId="807"/>
            <ac:picMk id="1026" creationId="{3BF3EF25-B8FF-CB7A-D05B-7E956DBD2EB2}"/>
          </ac:picMkLst>
        </pc:picChg>
      </pc:sldChg>
      <pc:sldChg chg="delSp modSp mod">
        <pc:chgData name="Johao Escobar" userId="20579182c436a27f" providerId="LiveId" clId="{460AE6CA-56CA-4F3E-A6A1-88EB4CF09005}" dt="2023-01-22T06:07:49.721" v="70" actId="14100"/>
        <pc:sldMkLst>
          <pc:docMk/>
          <pc:sldMk cId="322849430" sldId="898"/>
        </pc:sldMkLst>
        <pc:picChg chg="mod">
          <ac:chgData name="Johao Escobar" userId="20579182c436a27f" providerId="LiveId" clId="{460AE6CA-56CA-4F3E-A6A1-88EB4CF09005}" dt="2023-01-22T06:07:44.080" v="68" actId="1076"/>
          <ac:picMkLst>
            <pc:docMk/>
            <pc:sldMk cId="322849430" sldId="898"/>
            <ac:picMk id="3" creationId="{AAE77647-E58F-8E49-AA53-D65C1C18736F}"/>
          </ac:picMkLst>
        </pc:picChg>
        <pc:picChg chg="mod">
          <ac:chgData name="Johao Escobar" userId="20579182c436a27f" providerId="LiveId" clId="{460AE6CA-56CA-4F3E-A6A1-88EB4CF09005}" dt="2023-01-22T06:07:49.721" v="70" actId="14100"/>
          <ac:picMkLst>
            <pc:docMk/>
            <pc:sldMk cId="322849430" sldId="898"/>
            <ac:picMk id="6" creationId="{97F1F12E-B22E-C447-92FE-D26E53449CFA}"/>
          </ac:picMkLst>
        </pc:picChg>
        <pc:picChg chg="del">
          <ac:chgData name="Johao Escobar" userId="20579182c436a27f" providerId="LiveId" clId="{460AE6CA-56CA-4F3E-A6A1-88EB4CF09005}" dt="2023-01-22T06:07:32.801" v="64" actId="478"/>
          <ac:picMkLst>
            <pc:docMk/>
            <pc:sldMk cId="322849430" sldId="898"/>
            <ac:picMk id="11" creationId="{637FED05-8562-6D47-AA31-ED48E141BDB1}"/>
          </ac:picMkLst>
        </pc:picChg>
        <pc:picChg chg="del">
          <ac:chgData name="Johao Escobar" userId="20579182c436a27f" providerId="LiveId" clId="{460AE6CA-56CA-4F3E-A6A1-88EB4CF09005}" dt="2023-01-22T06:07:34.485" v="65" actId="478"/>
          <ac:picMkLst>
            <pc:docMk/>
            <pc:sldMk cId="322849430" sldId="898"/>
            <ac:picMk id="14" creationId="{9D034CFB-BC1B-8F44-853A-EBBC7A835BBE}"/>
          </ac:picMkLst>
        </pc:picChg>
      </pc:sldChg>
      <pc:sldChg chg="del">
        <pc:chgData name="Johao Escobar" userId="20579182c436a27f" providerId="LiveId" clId="{460AE6CA-56CA-4F3E-A6A1-88EB4CF09005}" dt="2023-01-22T06:10:05.760" v="80" actId="47"/>
        <pc:sldMkLst>
          <pc:docMk/>
          <pc:sldMk cId="2672262538" sldId="900"/>
        </pc:sldMkLst>
      </pc:sldChg>
      <pc:sldChg chg="del">
        <pc:chgData name="Johao Escobar" userId="20579182c436a27f" providerId="LiveId" clId="{460AE6CA-56CA-4F3E-A6A1-88EB4CF09005}" dt="2023-01-22T06:03:45.923" v="50" actId="47"/>
        <pc:sldMkLst>
          <pc:docMk/>
          <pc:sldMk cId="881782855" sldId="908"/>
        </pc:sldMkLst>
      </pc:sldChg>
      <pc:sldChg chg="modSp mod">
        <pc:chgData name="Johao Escobar" userId="20579182c436a27f" providerId="LiveId" clId="{460AE6CA-56CA-4F3E-A6A1-88EB4CF09005}" dt="2023-01-22T06:04:07.523" v="63" actId="113"/>
        <pc:sldMkLst>
          <pc:docMk/>
          <pc:sldMk cId="3457278359" sldId="6815"/>
        </pc:sldMkLst>
        <pc:spChg chg="mod">
          <ac:chgData name="Johao Escobar" userId="20579182c436a27f" providerId="LiveId" clId="{460AE6CA-56CA-4F3E-A6A1-88EB4CF09005}" dt="2023-01-22T06:03:53.975" v="52" actId="5793"/>
          <ac:spMkLst>
            <pc:docMk/>
            <pc:sldMk cId="3457278359" sldId="6815"/>
            <ac:spMk id="3" creationId="{ED33D7D8-386A-C346-B675-1262672EC0E0}"/>
          </ac:spMkLst>
        </pc:spChg>
        <pc:spChg chg="mod">
          <ac:chgData name="Johao Escobar" userId="20579182c436a27f" providerId="LiveId" clId="{460AE6CA-56CA-4F3E-A6A1-88EB4CF09005}" dt="2023-01-22T06:04:07.523" v="63" actId="113"/>
          <ac:spMkLst>
            <pc:docMk/>
            <pc:sldMk cId="3457278359" sldId="6815"/>
            <ac:spMk id="58369" creationId="{D0C3B1B3-42C4-BE48-8428-8E8EA87A7BA8}"/>
          </ac:spMkLst>
        </pc:spChg>
      </pc:sldChg>
      <pc:sldChg chg="addSp delSp modSp del mod">
        <pc:chgData name="Johao Escobar" userId="20579182c436a27f" providerId="LiveId" clId="{460AE6CA-56CA-4F3E-A6A1-88EB4CF09005}" dt="2023-01-22T06:03:34.904" v="48" actId="47"/>
        <pc:sldMkLst>
          <pc:docMk/>
          <pc:sldMk cId="1100496433" sldId="6819"/>
        </pc:sldMkLst>
        <pc:spChg chg="add del">
          <ac:chgData name="Johao Escobar" userId="20579182c436a27f" providerId="LiveId" clId="{460AE6CA-56CA-4F3E-A6A1-88EB4CF09005}" dt="2023-01-22T05:27:52.235" v="1" actId="478"/>
          <ac:spMkLst>
            <pc:docMk/>
            <pc:sldMk cId="1100496433" sldId="6819"/>
            <ac:spMk id="2" creationId="{6A506308-C8D3-D44B-A7A5-97A5F525CB51}"/>
          </ac:spMkLst>
        </pc:spChg>
        <pc:spChg chg="add del mod">
          <ac:chgData name="Johao Escobar" userId="20579182c436a27f" providerId="LiveId" clId="{460AE6CA-56CA-4F3E-A6A1-88EB4CF09005}" dt="2023-01-22T05:27:52.235" v="1" actId="478"/>
          <ac:spMkLst>
            <pc:docMk/>
            <pc:sldMk cId="1100496433" sldId="6819"/>
            <ac:spMk id="5" creationId="{58106E35-D9B6-D6E5-5756-D695CD50E9A5}"/>
          </ac:spMkLst>
        </pc:spChg>
      </pc:sldChg>
      <pc:sldChg chg="del">
        <pc:chgData name="Johao Escobar" userId="20579182c436a27f" providerId="LiveId" clId="{460AE6CA-56CA-4F3E-A6A1-88EB4CF09005}" dt="2023-01-22T06:08:53.665" v="78" actId="47"/>
        <pc:sldMkLst>
          <pc:docMk/>
          <pc:sldMk cId="1928087209" sldId="6831"/>
        </pc:sldMkLst>
      </pc:sldChg>
      <pc:sldChg chg="addSp delSp modSp new del mod delAnim modAnim">
        <pc:chgData name="Johao Escobar" userId="20579182c436a27f" providerId="LiveId" clId="{460AE6CA-56CA-4F3E-A6A1-88EB4CF09005}" dt="2023-01-30T23:56:23.767" v="110" actId="47"/>
        <pc:sldMkLst>
          <pc:docMk/>
          <pc:sldMk cId="288445729" sldId="6833"/>
        </pc:sldMkLst>
        <pc:spChg chg="del">
          <ac:chgData name="Johao Escobar" userId="20579182c436a27f" providerId="LiveId" clId="{460AE6CA-56CA-4F3E-A6A1-88EB4CF09005}" dt="2023-01-30T23:45:56.817" v="97" actId="478"/>
          <ac:spMkLst>
            <pc:docMk/>
            <pc:sldMk cId="288445729" sldId="6833"/>
            <ac:spMk id="2" creationId="{665C5860-7A88-DF81-558F-C4795AF994D8}"/>
          </ac:spMkLst>
        </pc:spChg>
        <pc:spChg chg="del">
          <ac:chgData name="Johao Escobar" userId="20579182c436a27f" providerId="LiveId" clId="{460AE6CA-56CA-4F3E-A6A1-88EB4CF09005}" dt="2023-01-30T23:45:55.847" v="96" actId="478"/>
          <ac:spMkLst>
            <pc:docMk/>
            <pc:sldMk cId="288445729" sldId="6833"/>
            <ac:spMk id="3" creationId="{786C3E88-FD04-8D3B-D3A6-FA01BCB2C88C}"/>
          </ac:spMkLst>
        </pc:spChg>
        <pc:picChg chg="add del mod">
          <ac:chgData name="Johao Escobar" userId="20579182c436a27f" providerId="LiveId" clId="{460AE6CA-56CA-4F3E-A6A1-88EB4CF09005}" dt="2023-01-30T23:49:56.852" v="102" actId="478"/>
          <ac:picMkLst>
            <pc:docMk/>
            <pc:sldMk cId="288445729" sldId="6833"/>
            <ac:picMk id="4" creationId="{49996BE0-D7E7-CE54-AE90-1B93EC12969F}"/>
          </ac:picMkLst>
        </pc:picChg>
        <pc:picChg chg="add mod">
          <ac:chgData name="Johao Escobar" userId="20579182c436a27f" providerId="LiveId" clId="{460AE6CA-56CA-4F3E-A6A1-88EB4CF09005}" dt="2023-01-30T23:50:23.338" v="109" actId="1076"/>
          <ac:picMkLst>
            <pc:docMk/>
            <pc:sldMk cId="288445729" sldId="6833"/>
            <ac:picMk id="5" creationId="{EF965022-CB62-504F-6F77-0C76AD7EF319}"/>
          </ac:picMkLst>
        </pc:picChg>
      </pc:sldChg>
      <pc:sldChg chg="addSp delSp modSp add del mod delAnim">
        <pc:chgData name="Johao Escobar" userId="20579182c436a27f" providerId="LiveId" clId="{460AE6CA-56CA-4F3E-A6A1-88EB4CF09005}" dt="2023-01-30T23:45:46.431" v="94" actId="47"/>
        <pc:sldMkLst>
          <pc:docMk/>
          <pc:sldMk cId="1343194748" sldId="6833"/>
        </pc:sldMkLst>
        <pc:spChg chg="del">
          <ac:chgData name="Johao Escobar" userId="20579182c436a27f" providerId="LiveId" clId="{460AE6CA-56CA-4F3E-A6A1-88EB4CF09005}" dt="2023-01-30T23:44:14.332" v="84" actId="478"/>
          <ac:spMkLst>
            <pc:docMk/>
            <pc:sldMk cId="1343194748" sldId="6833"/>
            <ac:spMk id="2" creationId="{0D24A327-9162-194F-8A60-83FC99321AB7}"/>
          </ac:spMkLst>
        </pc:spChg>
        <pc:spChg chg="del">
          <ac:chgData name="Johao Escobar" userId="20579182c436a27f" providerId="LiveId" clId="{460AE6CA-56CA-4F3E-A6A1-88EB4CF09005}" dt="2023-01-30T23:44:33.072" v="89" actId="478"/>
          <ac:spMkLst>
            <pc:docMk/>
            <pc:sldMk cId="1343194748" sldId="6833"/>
            <ac:spMk id="3" creationId="{D96E6A2D-EBEF-3049-86EF-83DDD8D4624E}"/>
          </ac:spMkLst>
        </pc:spChg>
        <pc:spChg chg="del">
          <ac:chgData name="Johao Escobar" userId="20579182c436a27f" providerId="LiveId" clId="{460AE6CA-56CA-4F3E-A6A1-88EB4CF09005}" dt="2023-01-30T23:44:10.264" v="83" actId="478"/>
          <ac:spMkLst>
            <pc:docMk/>
            <pc:sldMk cId="1343194748" sldId="6833"/>
            <ac:spMk id="4" creationId="{112BF08E-ABAD-C944-8505-DFB22BD28D09}"/>
          </ac:spMkLst>
        </pc:spChg>
        <pc:spChg chg="add del mod">
          <ac:chgData name="Johao Escobar" userId="20579182c436a27f" providerId="LiveId" clId="{460AE6CA-56CA-4F3E-A6A1-88EB4CF09005}" dt="2023-01-30T23:44:23.894" v="86" actId="478"/>
          <ac:spMkLst>
            <pc:docMk/>
            <pc:sldMk cId="1343194748" sldId="6833"/>
            <ac:spMk id="7" creationId="{0EC96505-D791-DCF0-C9D2-59E1A0F0547B}"/>
          </ac:spMkLst>
        </pc:spChg>
        <pc:spChg chg="del">
          <ac:chgData name="Johao Escobar" userId="20579182c436a27f" providerId="LiveId" clId="{460AE6CA-56CA-4F3E-A6A1-88EB4CF09005}" dt="2023-01-30T23:44:19.287" v="85" actId="478"/>
          <ac:spMkLst>
            <pc:docMk/>
            <pc:sldMk cId="1343194748" sldId="6833"/>
            <ac:spMk id="11" creationId="{8AB27AE2-F458-4340-8F23-BAEFAFF4009D}"/>
          </ac:spMkLst>
        </pc:spChg>
        <pc:spChg chg="del">
          <ac:chgData name="Johao Escobar" userId="20579182c436a27f" providerId="LiveId" clId="{460AE6CA-56CA-4F3E-A6A1-88EB4CF09005}" dt="2023-01-30T23:44:27.969" v="87" actId="478"/>
          <ac:spMkLst>
            <pc:docMk/>
            <pc:sldMk cId="1343194748" sldId="6833"/>
            <ac:spMk id="12" creationId="{33171445-49A5-3141-A489-5871BE5E960E}"/>
          </ac:spMkLst>
        </pc:spChg>
        <pc:picChg chg="del">
          <ac:chgData name="Johao Escobar" userId="20579182c436a27f" providerId="LiveId" clId="{460AE6CA-56CA-4F3E-A6A1-88EB4CF09005}" dt="2023-01-30T23:44:05.609" v="82" actId="478"/>
          <ac:picMkLst>
            <pc:docMk/>
            <pc:sldMk cId="1343194748" sldId="6833"/>
            <ac:picMk id="5" creationId="{FFD7BE86-53FD-4C47-9843-5394BA0DE6E9}"/>
          </ac:picMkLst>
        </pc:picChg>
        <pc:picChg chg="del mod">
          <ac:chgData name="Johao Escobar" userId="20579182c436a27f" providerId="LiveId" clId="{460AE6CA-56CA-4F3E-A6A1-88EB4CF09005}" dt="2023-01-30T23:45:43.798" v="93" actId="478"/>
          <ac:picMkLst>
            <pc:docMk/>
            <pc:sldMk cId="1343194748" sldId="6833"/>
            <ac:picMk id="9" creationId="{DBBFCD1E-64FD-FF4D-B3E2-C0A44367D4A8}"/>
          </ac:picMkLst>
        </pc:picChg>
      </pc:sldChg>
      <pc:sldChg chg="addSp delSp modSp add del mod">
        <pc:chgData name="Johao Escobar" userId="20579182c436a27f" providerId="LiveId" clId="{460AE6CA-56CA-4F3E-A6A1-88EB4CF09005}" dt="2023-01-22T06:03:37.418" v="49" actId="47"/>
        <pc:sldMkLst>
          <pc:docMk/>
          <pc:sldMk cId="1727973064" sldId="6833"/>
        </pc:sldMkLst>
        <pc:spChg chg="del">
          <ac:chgData name="Johao Escobar" userId="20579182c436a27f" providerId="LiveId" clId="{460AE6CA-56CA-4F3E-A6A1-88EB4CF09005}" dt="2023-01-22T05:28:04.785" v="3" actId="478"/>
          <ac:spMkLst>
            <pc:docMk/>
            <pc:sldMk cId="1727973064" sldId="6833"/>
            <ac:spMk id="2" creationId="{6A506308-C8D3-D44B-A7A5-97A5F525CB51}"/>
          </ac:spMkLst>
        </pc:spChg>
        <pc:spChg chg="add del mod">
          <ac:chgData name="Johao Escobar" userId="20579182c436a27f" providerId="LiveId" clId="{460AE6CA-56CA-4F3E-A6A1-88EB4CF09005}" dt="2023-01-22T05:28:07.312" v="4" actId="478"/>
          <ac:spMkLst>
            <pc:docMk/>
            <pc:sldMk cId="1727973064" sldId="6833"/>
            <ac:spMk id="5" creationId="{325104FA-698D-5A65-ABB7-D64B505EC425}"/>
          </ac:spMkLst>
        </pc:spChg>
        <pc:picChg chg="mod modCrop">
          <ac:chgData name="Johao Escobar" userId="20579182c436a27f" providerId="LiveId" clId="{460AE6CA-56CA-4F3E-A6A1-88EB4CF09005}" dt="2023-01-22T05:32:12.850" v="37" actId="1076"/>
          <ac:picMkLst>
            <pc:docMk/>
            <pc:sldMk cId="1727973064" sldId="6833"/>
            <ac:picMk id="4" creationId="{F730C9E9-96DE-2797-9086-3C2472149E26}"/>
          </ac:picMkLst>
        </pc:picChg>
        <pc:picChg chg="add del mod modCrop">
          <ac:chgData name="Johao Escobar" userId="20579182c436a27f" providerId="LiveId" clId="{460AE6CA-56CA-4F3E-A6A1-88EB4CF09005}" dt="2023-01-22T05:29:47.733" v="19" actId="478"/>
          <ac:picMkLst>
            <pc:docMk/>
            <pc:sldMk cId="1727973064" sldId="6833"/>
            <ac:picMk id="6" creationId="{8A7F19F8-91A6-93CC-9B6D-FE848A58BEEE}"/>
          </ac:picMkLst>
        </pc:picChg>
        <pc:picChg chg="add mod modCrop">
          <ac:chgData name="Johao Escobar" userId="20579182c436a27f" providerId="LiveId" clId="{460AE6CA-56CA-4F3E-A6A1-88EB4CF09005}" dt="2023-01-22T05:33:44.382" v="47" actId="14100"/>
          <ac:picMkLst>
            <pc:docMk/>
            <pc:sldMk cId="1727973064" sldId="6833"/>
            <ac:picMk id="7" creationId="{BCC4646D-CBC9-E303-F3FD-1B3E81454AED}"/>
          </ac:picMkLst>
        </pc:picChg>
      </pc:sldChg>
    </pc:docChg>
  </pc:docChgLst>
  <pc:docChgLst>
    <pc:chgData name="Johao Escobar" userId="20579182c436a27f" providerId="LiveId" clId="{54103C3D-B10D-4630-BF05-F1B506E8CCA2}"/>
    <pc:docChg chg="undo custSel addSld delSld modSld sldOrd">
      <pc:chgData name="Johao Escobar" userId="20579182c436a27f" providerId="LiveId" clId="{54103C3D-B10D-4630-BF05-F1B506E8CCA2}" dt="2022-12-16T19:00:11.341" v="563" actId="20577"/>
      <pc:docMkLst>
        <pc:docMk/>
      </pc:docMkLst>
      <pc:sldChg chg="del">
        <pc:chgData name="Johao Escobar" userId="20579182c436a27f" providerId="LiveId" clId="{54103C3D-B10D-4630-BF05-F1B506E8CCA2}" dt="2022-12-10T19:28:33.761" v="323" actId="47"/>
        <pc:sldMkLst>
          <pc:docMk/>
          <pc:sldMk cId="896717224" sldId="256"/>
        </pc:sldMkLst>
      </pc:sldChg>
      <pc:sldChg chg="del">
        <pc:chgData name="Johao Escobar" userId="20579182c436a27f" providerId="LiveId" clId="{54103C3D-B10D-4630-BF05-F1B506E8CCA2}" dt="2022-12-10T19:28:44.018" v="333" actId="47"/>
        <pc:sldMkLst>
          <pc:docMk/>
          <pc:sldMk cId="3289978921" sldId="258"/>
        </pc:sldMkLst>
      </pc:sldChg>
      <pc:sldChg chg="del">
        <pc:chgData name="Johao Escobar" userId="20579182c436a27f" providerId="LiveId" clId="{54103C3D-B10D-4630-BF05-F1B506E8CCA2}" dt="2022-12-10T19:28:45.189" v="335" actId="47"/>
        <pc:sldMkLst>
          <pc:docMk/>
          <pc:sldMk cId="3574870705" sldId="260"/>
        </pc:sldMkLst>
      </pc:sldChg>
      <pc:sldChg chg="del">
        <pc:chgData name="Johao Escobar" userId="20579182c436a27f" providerId="LiveId" clId="{54103C3D-B10D-4630-BF05-F1B506E8CCA2}" dt="2022-12-10T19:28:45.817" v="336" actId="47"/>
        <pc:sldMkLst>
          <pc:docMk/>
          <pc:sldMk cId="1298726877" sldId="261"/>
        </pc:sldMkLst>
      </pc:sldChg>
      <pc:sldChg chg="del">
        <pc:chgData name="Johao Escobar" userId="20579182c436a27f" providerId="LiveId" clId="{54103C3D-B10D-4630-BF05-F1B506E8CCA2}" dt="2022-12-10T19:28:46.777" v="337" actId="47"/>
        <pc:sldMkLst>
          <pc:docMk/>
          <pc:sldMk cId="643263839" sldId="262"/>
        </pc:sldMkLst>
      </pc:sldChg>
      <pc:sldChg chg="del">
        <pc:chgData name="Johao Escobar" userId="20579182c436a27f" providerId="LiveId" clId="{54103C3D-B10D-4630-BF05-F1B506E8CCA2}" dt="2022-12-10T19:28:47.807" v="338" actId="47"/>
        <pc:sldMkLst>
          <pc:docMk/>
          <pc:sldMk cId="455946448" sldId="263"/>
        </pc:sldMkLst>
      </pc:sldChg>
      <pc:sldChg chg="del">
        <pc:chgData name="Johao Escobar" userId="20579182c436a27f" providerId="LiveId" clId="{54103C3D-B10D-4630-BF05-F1B506E8CCA2}" dt="2022-12-10T19:28:48.920" v="339" actId="47"/>
        <pc:sldMkLst>
          <pc:docMk/>
          <pc:sldMk cId="3922668421" sldId="265"/>
        </pc:sldMkLst>
      </pc:sldChg>
      <pc:sldChg chg="del">
        <pc:chgData name="Johao Escobar" userId="20579182c436a27f" providerId="LiveId" clId="{54103C3D-B10D-4630-BF05-F1B506E8CCA2}" dt="2022-12-10T19:28:50.639" v="340" actId="47"/>
        <pc:sldMkLst>
          <pc:docMk/>
          <pc:sldMk cId="506678435" sldId="266"/>
        </pc:sldMkLst>
      </pc:sldChg>
      <pc:sldChg chg="del">
        <pc:chgData name="Johao Escobar" userId="20579182c436a27f" providerId="LiveId" clId="{54103C3D-B10D-4630-BF05-F1B506E8CCA2}" dt="2022-12-10T19:28:52.283" v="342" actId="47"/>
        <pc:sldMkLst>
          <pc:docMk/>
          <pc:sldMk cId="2555967509" sldId="267"/>
        </pc:sldMkLst>
      </pc:sldChg>
      <pc:sldChg chg="del">
        <pc:chgData name="Johao Escobar" userId="20579182c436a27f" providerId="LiveId" clId="{54103C3D-B10D-4630-BF05-F1B506E8CCA2}" dt="2022-12-10T19:28:53.209" v="343" actId="47"/>
        <pc:sldMkLst>
          <pc:docMk/>
          <pc:sldMk cId="1033232125" sldId="269"/>
        </pc:sldMkLst>
      </pc:sldChg>
      <pc:sldChg chg="del">
        <pc:chgData name="Johao Escobar" userId="20579182c436a27f" providerId="LiveId" clId="{54103C3D-B10D-4630-BF05-F1B506E8CCA2}" dt="2022-12-10T19:28:57.200" v="344" actId="47"/>
        <pc:sldMkLst>
          <pc:docMk/>
          <pc:sldMk cId="3389226636" sldId="270"/>
        </pc:sldMkLst>
      </pc:sldChg>
      <pc:sldChg chg="del">
        <pc:chgData name="Johao Escobar" userId="20579182c436a27f" providerId="LiveId" clId="{54103C3D-B10D-4630-BF05-F1B506E8CCA2}" dt="2022-12-10T19:28:58.815" v="345" actId="47"/>
        <pc:sldMkLst>
          <pc:docMk/>
          <pc:sldMk cId="3324141196" sldId="273"/>
        </pc:sldMkLst>
      </pc:sldChg>
      <pc:sldChg chg="del">
        <pc:chgData name="Johao Escobar" userId="20579182c436a27f" providerId="LiveId" clId="{54103C3D-B10D-4630-BF05-F1B506E8CCA2}" dt="2022-12-10T19:28:51.370" v="341" actId="47"/>
        <pc:sldMkLst>
          <pc:docMk/>
          <pc:sldMk cId="660577313" sldId="274"/>
        </pc:sldMkLst>
      </pc:sldChg>
      <pc:sldChg chg="del">
        <pc:chgData name="Johao Escobar" userId="20579182c436a27f" providerId="LiveId" clId="{54103C3D-B10D-4630-BF05-F1B506E8CCA2}" dt="2022-12-10T19:29:00.090" v="346" actId="47"/>
        <pc:sldMkLst>
          <pc:docMk/>
          <pc:sldMk cId="3029187590" sldId="277"/>
        </pc:sldMkLst>
      </pc:sldChg>
      <pc:sldChg chg="delSp modSp mod">
        <pc:chgData name="Johao Escobar" userId="20579182c436a27f" providerId="LiveId" clId="{54103C3D-B10D-4630-BF05-F1B506E8CCA2}" dt="2022-12-16T18:19:11.941" v="532" actId="1076"/>
        <pc:sldMkLst>
          <pc:docMk/>
          <pc:sldMk cId="2751626818" sldId="278"/>
        </pc:sldMkLst>
        <pc:spChg chg="mod">
          <ac:chgData name="Johao Escobar" userId="20579182c436a27f" providerId="LiveId" clId="{54103C3D-B10D-4630-BF05-F1B506E8CCA2}" dt="2022-12-16T18:19:11.941" v="532" actId="1076"/>
          <ac:spMkLst>
            <pc:docMk/>
            <pc:sldMk cId="2751626818" sldId="278"/>
            <ac:spMk id="3" creationId="{D96E6A2D-EBEF-3049-86EF-83DDD8D4624E}"/>
          </ac:spMkLst>
        </pc:spChg>
        <pc:spChg chg="mod">
          <ac:chgData name="Johao Escobar" userId="20579182c436a27f" providerId="LiveId" clId="{54103C3D-B10D-4630-BF05-F1B506E8CCA2}" dt="2022-12-16T18:19:08.357" v="531" actId="1076"/>
          <ac:spMkLst>
            <pc:docMk/>
            <pc:sldMk cId="2751626818" sldId="278"/>
            <ac:spMk id="4" creationId="{112BF08E-ABAD-C944-8505-DFB22BD28D09}"/>
          </ac:spMkLst>
        </pc:spChg>
        <pc:spChg chg="del">
          <ac:chgData name="Johao Escobar" userId="20579182c436a27f" providerId="LiveId" clId="{54103C3D-B10D-4630-BF05-F1B506E8CCA2}" dt="2022-12-10T19:22:05.704" v="310" actId="478"/>
          <ac:spMkLst>
            <pc:docMk/>
            <pc:sldMk cId="2751626818" sldId="278"/>
            <ac:spMk id="15" creationId="{907ACA52-D46D-7D41-A5E7-06BA3EBA5F37}"/>
          </ac:spMkLst>
        </pc:spChg>
      </pc:sldChg>
      <pc:sldChg chg="modSp mod">
        <pc:chgData name="Johao Escobar" userId="20579182c436a27f" providerId="LiveId" clId="{54103C3D-B10D-4630-BF05-F1B506E8CCA2}" dt="2022-12-16T18:20:04.283" v="543" actId="20577"/>
        <pc:sldMkLst>
          <pc:docMk/>
          <pc:sldMk cId="3716591680" sldId="279"/>
        </pc:sldMkLst>
        <pc:spChg chg="mod">
          <ac:chgData name="Johao Escobar" userId="20579182c436a27f" providerId="LiveId" clId="{54103C3D-B10D-4630-BF05-F1B506E8CCA2}" dt="2022-12-16T18:20:04.283" v="543" actId="20577"/>
          <ac:spMkLst>
            <pc:docMk/>
            <pc:sldMk cId="3716591680" sldId="279"/>
            <ac:spMk id="5" creationId="{DFBD45F9-EAB1-D342-B4C2-172E6D95CDC2}"/>
          </ac:spMkLst>
        </pc:spChg>
      </pc:sldChg>
      <pc:sldChg chg="delSp modSp mod">
        <pc:chgData name="Johao Escobar" userId="20579182c436a27f" providerId="LiveId" clId="{54103C3D-B10D-4630-BF05-F1B506E8CCA2}" dt="2022-12-16T19:00:11.341" v="563" actId="20577"/>
        <pc:sldMkLst>
          <pc:docMk/>
          <pc:sldMk cId="3338241593" sldId="281"/>
        </pc:sldMkLst>
        <pc:spChg chg="del">
          <ac:chgData name="Johao Escobar" userId="20579182c436a27f" providerId="LiveId" clId="{54103C3D-B10D-4630-BF05-F1B506E8CCA2}" dt="2022-12-10T19:34:38.696" v="394" actId="478"/>
          <ac:spMkLst>
            <pc:docMk/>
            <pc:sldMk cId="3338241593" sldId="281"/>
            <ac:spMk id="12" creationId="{A4A8C8A0-7F23-9B46-A3C5-F43B43730BF2}"/>
          </ac:spMkLst>
        </pc:spChg>
        <pc:spChg chg="mod">
          <ac:chgData name="Johao Escobar" userId="20579182c436a27f" providerId="LiveId" clId="{54103C3D-B10D-4630-BF05-F1B506E8CCA2}" dt="2022-12-16T19:00:11.341" v="563" actId="20577"/>
          <ac:spMkLst>
            <pc:docMk/>
            <pc:sldMk cId="3338241593" sldId="281"/>
            <ac:spMk id="13" creationId="{A45279F6-3EE8-FD42-B7D8-20AED4603A8F}"/>
          </ac:spMkLst>
        </pc:spChg>
      </pc:sldChg>
      <pc:sldChg chg="delSp modSp mod">
        <pc:chgData name="Johao Escobar" userId="20579182c436a27f" providerId="LiveId" clId="{54103C3D-B10D-4630-BF05-F1B506E8CCA2}" dt="2022-12-12T17:59:44.385" v="398" actId="313"/>
        <pc:sldMkLst>
          <pc:docMk/>
          <pc:sldMk cId="3913138522" sldId="283"/>
        </pc:sldMkLst>
        <pc:spChg chg="mod">
          <ac:chgData name="Johao Escobar" userId="20579182c436a27f" providerId="LiveId" clId="{54103C3D-B10D-4630-BF05-F1B506E8CCA2}" dt="2022-12-10T19:33:55.196" v="390" actId="113"/>
          <ac:spMkLst>
            <pc:docMk/>
            <pc:sldMk cId="3913138522" sldId="283"/>
            <ac:spMk id="2" creationId="{D4515BE0-66DF-BA40-A152-35B0C1FCD410}"/>
          </ac:spMkLst>
        </pc:spChg>
        <pc:spChg chg="mod">
          <ac:chgData name="Johao Escobar" userId="20579182c436a27f" providerId="LiveId" clId="{54103C3D-B10D-4630-BF05-F1B506E8CCA2}" dt="2022-12-10T19:09:12.749" v="204" actId="20577"/>
          <ac:spMkLst>
            <pc:docMk/>
            <pc:sldMk cId="3913138522" sldId="283"/>
            <ac:spMk id="3" creationId="{0CFDE48B-0BE7-F549-AB13-64DF4A1A09E1}"/>
          </ac:spMkLst>
        </pc:spChg>
        <pc:spChg chg="mod">
          <ac:chgData name="Johao Escobar" userId="20579182c436a27f" providerId="LiveId" clId="{54103C3D-B10D-4630-BF05-F1B506E8CCA2}" dt="2022-12-12T17:59:44.385" v="398" actId="313"/>
          <ac:spMkLst>
            <pc:docMk/>
            <pc:sldMk cId="3913138522" sldId="283"/>
            <ac:spMk id="4" creationId="{E66AA717-399E-BE45-BF78-A186F5A3F334}"/>
          </ac:spMkLst>
        </pc:spChg>
        <pc:spChg chg="del">
          <ac:chgData name="Johao Escobar" userId="20579182c436a27f" providerId="LiveId" clId="{54103C3D-B10D-4630-BF05-F1B506E8CCA2}" dt="2022-12-10T19:08:03.948" v="180" actId="478"/>
          <ac:spMkLst>
            <pc:docMk/>
            <pc:sldMk cId="3913138522" sldId="283"/>
            <ac:spMk id="6" creationId="{4F5C30A9-601B-AB43-BF1D-20DEC18C6677}"/>
          </ac:spMkLst>
        </pc:spChg>
        <pc:spChg chg="mod">
          <ac:chgData name="Johao Escobar" userId="20579182c436a27f" providerId="LiveId" clId="{54103C3D-B10D-4630-BF05-F1B506E8CCA2}" dt="2022-12-10T19:08:19.952" v="181" actId="14100"/>
          <ac:spMkLst>
            <pc:docMk/>
            <pc:sldMk cId="3913138522" sldId="283"/>
            <ac:spMk id="7" creationId="{AFE26B3F-D2AB-DD45-9EE9-A844F3173B73}"/>
          </ac:spMkLst>
        </pc:spChg>
      </pc:sldChg>
      <pc:sldChg chg="delSp modSp mod">
        <pc:chgData name="Johao Escobar" userId="20579182c436a27f" providerId="LiveId" clId="{54103C3D-B10D-4630-BF05-F1B506E8CCA2}" dt="2022-12-16T18:17:35.355" v="511" actId="255"/>
        <pc:sldMkLst>
          <pc:docMk/>
          <pc:sldMk cId="3299750136" sldId="285"/>
        </pc:sldMkLst>
        <pc:spChg chg="mod">
          <ac:chgData name="Johao Escobar" userId="20579182c436a27f" providerId="LiveId" clId="{54103C3D-B10D-4630-BF05-F1B506E8CCA2}" dt="2022-12-16T18:17:35.355" v="511" actId="255"/>
          <ac:spMkLst>
            <pc:docMk/>
            <pc:sldMk cId="3299750136" sldId="285"/>
            <ac:spMk id="3" creationId="{FE31D569-2175-0343-9A35-B4695DABFB1A}"/>
          </ac:spMkLst>
        </pc:spChg>
        <pc:spChg chg="del">
          <ac:chgData name="Johao Escobar" userId="20579182c436a27f" providerId="LiveId" clId="{54103C3D-B10D-4630-BF05-F1B506E8CCA2}" dt="2022-12-10T19:22:22.415" v="314" actId="478"/>
          <ac:spMkLst>
            <pc:docMk/>
            <pc:sldMk cId="3299750136" sldId="285"/>
            <ac:spMk id="9" creationId="{87BC765D-B06F-C544-8217-9A27BF6290A1}"/>
          </ac:spMkLst>
        </pc:spChg>
      </pc:sldChg>
      <pc:sldChg chg="delSp modSp mod ord">
        <pc:chgData name="Johao Escobar" userId="20579182c436a27f" providerId="LiveId" clId="{54103C3D-B10D-4630-BF05-F1B506E8CCA2}" dt="2022-12-16T18:22:54.530" v="562" actId="255"/>
        <pc:sldMkLst>
          <pc:docMk/>
          <pc:sldMk cId="3421487962" sldId="286"/>
        </pc:sldMkLst>
        <pc:spChg chg="mod">
          <ac:chgData name="Johao Escobar" userId="20579182c436a27f" providerId="LiveId" clId="{54103C3D-B10D-4630-BF05-F1B506E8CCA2}" dt="2022-12-16T18:04:17.807" v="491" actId="20577"/>
          <ac:spMkLst>
            <pc:docMk/>
            <pc:sldMk cId="3421487962" sldId="286"/>
            <ac:spMk id="2" creationId="{6127FB5F-CDE6-684E-87E6-847E3D50B1F8}"/>
          </ac:spMkLst>
        </pc:spChg>
        <pc:spChg chg="mod">
          <ac:chgData name="Johao Escobar" userId="20579182c436a27f" providerId="LiveId" clId="{54103C3D-B10D-4630-BF05-F1B506E8CCA2}" dt="2022-12-16T18:22:54.530" v="562" actId="255"/>
          <ac:spMkLst>
            <pc:docMk/>
            <pc:sldMk cId="3421487962" sldId="286"/>
            <ac:spMk id="3" creationId="{0F234BD7-EFAD-9B46-BD95-A07558333C3F}"/>
          </ac:spMkLst>
        </pc:spChg>
        <pc:spChg chg="del">
          <ac:chgData name="Johao Escobar" userId="20579182c436a27f" providerId="LiveId" clId="{54103C3D-B10D-4630-BF05-F1B506E8CCA2}" dt="2022-12-10T19:15:11.718" v="257" actId="478"/>
          <ac:spMkLst>
            <pc:docMk/>
            <pc:sldMk cId="3421487962" sldId="286"/>
            <ac:spMk id="4" creationId="{34A978BE-86A0-7C49-90FC-ED864A60B70F}"/>
          </ac:spMkLst>
        </pc:spChg>
      </pc:sldChg>
      <pc:sldChg chg="delSp modSp mod">
        <pc:chgData name="Johao Escobar" userId="20579182c436a27f" providerId="LiveId" clId="{54103C3D-B10D-4630-BF05-F1B506E8CCA2}" dt="2022-12-16T18:22:24.090" v="561" actId="1076"/>
        <pc:sldMkLst>
          <pc:docMk/>
          <pc:sldMk cId="1901529026" sldId="287"/>
        </pc:sldMkLst>
        <pc:spChg chg="mod">
          <ac:chgData name="Johao Escobar" userId="20579182c436a27f" providerId="LiveId" clId="{54103C3D-B10D-4630-BF05-F1B506E8CCA2}" dt="2022-12-16T18:22:04.489" v="559" actId="14100"/>
          <ac:spMkLst>
            <pc:docMk/>
            <pc:sldMk cId="1901529026" sldId="287"/>
            <ac:spMk id="6" creationId="{F877F455-4009-B24D-917A-ED7BE8252017}"/>
          </ac:spMkLst>
        </pc:spChg>
        <pc:spChg chg="mod">
          <ac:chgData name="Johao Escobar" userId="20579182c436a27f" providerId="LiveId" clId="{54103C3D-B10D-4630-BF05-F1B506E8CCA2}" dt="2022-12-16T18:22:24.090" v="561" actId="1076"/>
          <ac:spMkLst>
            <pc:docMk/>
            <pc:sldMk cId="1901529026" sldId="287"/>
            <ac:spMk id="7" creationId="{DD6B97C1-4149-C545-9EC0-C83E27929FBB}"/>
          </ac:spMkLst>
        </pc:spChg>
        <pc:spChg chg="del">
          <ac:chgData name="Johao Escobar" userId="20579182c436a27f" providerId="LiveId" clId="{54103C3D-B10D-4630-BF05-F1B506E8CCA2}" dt="2022-12-10T19:22:13.209" v="312" actId="478"/>
          <ac:spMkLst>
            <pc:docMk/>
            <pc:sldMk cId="1901529026" sldId="287"/>
            <ac:spMk id="11" creationId="{3449F8A3-521F-D34A-90C2-8AA2A57911D9}"/>
          </ac:spMkLst>
        </pc:spChg>
        <pc:picChg chg="mod">
          <ac:chgData name="Johao Escobar" userId="20579182c436a27f" providerId="LiveId" clId="{54103C3D-B10D-4630-BF05-F1B506E8CCA2}" dt="2022-12-16T18:21:45.952" v="557" actId="14100"/>
          <ac:picMkLst>
            <pc:docMk/>
            <pc:sldMk cId="1901529026" sldId="287"/>
            <ac:picMk id="4" creationId="{70F3B858-DE83-5245-BC90-1364E7C228B0}"/>
          </ac:picMkLst>
        </pc:picChg>
        <pc:picChg chg="mod">
          <ac:chgData name="Johao Escobar" userId="20579182c436a27f" providerId="LiveId" clId="{54103C3D-B10D-4630-BF05-F1B506E8CCA2}" dt="2022-12-16T18:22:19.209" v="560" actId="14100"/>
          <ac:picMkLst>
            <pc:docMk/>
            <pc:sldMk cId="1901529026" sldId="287"/>
            <ac:picMk id="5" creationId="{8C41F97D-4528-584A-8997-8C25643B0C43}"/>
          </ac:picMkLst>
        </pc:picChg>
      </pc:sldChg>
      <pc:sldChg chg="del">
        <pc:chgData name="Johao Escobar" userId="20579182c436a27f" providerId="LiveId" clId="{54103C3D-B10D-4630-BF05-F1B506E8CCA2}" dt="2022-12-10T19:28:37.800" v="327" actId="47"/>
        <pc:sldMkLst>
          <pc:docMk/>
          <pc:sldMk cId="1430194118" sldId="302"/>
        </pc:sldMkLst>
      </pc:sldChg>
      <pc:sldChg chg="del">
        <pc:chgData name="Johao Escobar" userId="20579182c436a27f" providerId="LiveId" clId="{54103C3D-B10D-4630-BF05-F1B506E8CCA2}" dt="2022-12-10T19:28:39.268" v="328" actId="47"/>
        <pc:sldMkLst>
          <pc:docMk/>
          <pc:sldMk cId="2721280869" sldId="303"/>
        </pc:sldMkLst>
      </pc:sldChg>
      <pc:sldChg chg="del">
        <pc:chgData name="Johao Escobar" userId="20579182c436a27f" providerId="LiveId" clId="{54103C3D-B10D-4630-BF05-F1B506E8CCA2}" dt="2022-12-10T19:28:40.549" v="329" actId="47"/>
        <pc:sldMkLst>
          <pc:docMk/>
          <pc:sldMk cId="2201291830" sldId="306"/>
        </pc:sldMkLst>
      </pc:sldChg>
      <pc:sldChg chg="del">
        <pc:chgData name="Johao Escobar" userId="20579182c436a27f" providerId="LiveId" clId="{54103C3D-B10D-4630-BF05-F1B506E8CCA2}" dt="2022-12-10T19:28:42.360" v="331" actId="47"/>
        <pc:sldMkLst>
          <pc:docMk/>
          <pc:sldMk cId="1250715324" sldId="338"/>
        </pc:sldMkLst>
      </pc:sldChg>
      <pc:sldChg chg="addSp delSp modSp mod">
        <pc:chgData name="Johao Escobar" userId="20579182c436a27f" providerId="LiveId" clId="{54103C3D-B10D-4630-BF05-F1B506E8CCA2}" dt="2022-12-16T18:08:25.180" v="505"/>
        <pc:sldMkLst>
          <pc:docMk/>
          <pc:sldMk cId="2410195715" sldId="807"/>
        </pc:sldMkLst>
        <pc:spChg chg="mod">
          <ac:chgData name="Johao Escobar" userId="20579182c436a27f" providerId="LiveId" clId="{54103C3D-B10D-4630-BF05-F1B506E8CCA2}" dt="2022-12-10T19:32:44.117" v="374" actId="26606"/>
          <ac:spMkLst>
            <pc:docMk/>
            <pc:sldMk cId="2410195715" sldId="807"/>
            <ac:spMk id="46082" creationId="{CAB7EC30-6848-F646-8257-235FD4611EE2}"/>
          </ac:spMkLst>
        </pc:spChg>
        <pc:spChg chg="mod ord">
          <ac:chgData name="Johao Escobar" userId="20579182c436a27f" providerId="LiveId" clId="{54103C3D-B10D-4630-BF05-F1B506E8CCA2}" dt="2022-12-16T18:05:30.383" v="495" actId="20577"/>
          <ac:spMkLst>
            <pc:docMk/>
            <pc:sldMk cId="2410195715" sldId="807"/>
            <ac:spMk id="46083" creationId="{8DF943E4-0EED-0846-A6E7-BADA2654A2F2}"/>
          </ac:spMkLst>
        </pc:spChg>
        <pc:spChg chg="add del">
          <ac:chgData name="Johao Escobar" userId="20579182c436a27f" providerId="LiveId" clId="{54103C3D-B10D-4630-BF05-F1B506E8CCA2}" dt="2022-12-10T19:32:44.117" v="374" actId="26606"/>
          <ac:spMkLst>
            <pc:docMk/>
            <pc:sldMk cId="2410195715" sldId="807"/>
            <ac:spMk id="46088" creationId="{99F1FFA9-D672-408C-9220-ADEEC6ABDD09}"/>
          </ac:spMkLst>
        </pc:spChg>
        <pc:spChg chg="add del">
          <ac:chgData name="Johao Escobar" userId="20579182c436a27f" providerId="LiveId" clId="{54103C3D-B10D-4630-BF05-F1B506E8CCA2}" dt="2022-12-10T19:32:13.412" v="369" actId="26606"/>
          <ac:spMkLst>
            <pc:docMk/>
            <pc:sldMk cId="2410195715" sldId="807"/>
            <ac:spMk id="46093" creationId="{5E52985E-2553-471E-82AA-5ED7A329890A}"/>
          </ac:spMkLst>
        </pc:spChg>
        <pc:spChg chg="add del">
          <ac:chgData name="Johao Escobar" userId="20579182c436a27f" providerId="LiveId" clId="{54103C3D-B10D-4630-BF05-F1B506E8CCA2}" dt="2022-12-10T19:32:31.028" v="371" actId="26606"/>
          <ac:spMkLst>
            <pc:docMk/>
            <pc:sldMk cId="2410195715" sldId="807"/>
            <ac:spMk id="46098" creationId="{6ECA6DCB-B7E1-40A9-9524-540C6DA40B1B}"/>
          </ac:spMkLst>
        </pc:spChg>
        <pc:spChg chg="add del">
          <ac:chgData name="Johao Escobar" userId="20579182c436a27f" providerId="LiveId" clId="{54103C3D-B10D-4630-BF05-F1B506E8CCA2}" dt="2022-12-10T19:32:31.028" v="371" actId="26606"/>
          <ac:spMkLst>
            <pc:docMk/>
            <pc:sldMk cId="2410195715" sldId="807"/>
            <ac:spMk id="46099" creationId="{3873B707-463F-40B0-8227-E8CC6C67EB25}"/>
          </ac:spMkLst>
        </pc:spChg>
        <pc:spChg chg="add del">
          <ac:chgData name="Johao Escobar" userId="20579182c436a27f" providerId="LiveId" clId="{54103C3D-B10D-4630-BF05-F1B506E8CCA2}" dt="2022-12-10T19:32:31.028" v="371" actId="26606"/>
          <ac:spMkLst>
            <pc:docMk/>
            <pc:sldMk cId="2410195715" sldId="807"/>
            <ac:spMk id="46101" creationId="{C13237C8-E62C-4F0D-A318-BD6FB6C2D138}"/>
          </ac:spMkLst>
        </pc:spChg>
        <pc:spChg chg="add del">
          <ac:chgData name="Johao Escobar" userId="20579182c436a27f" providerId="LiveId" clId="{54103C3D-B10D-4630-BF05-F1B506E8CCA2}" dt="2022-12-10T19:32:31.028" v="371" actId="26606"/>
          <ac:spMkLst>
            <pc:docMk/>
            <pc:sldMk cId="2410195715" sldId="807"/>
            <ac:spMk id="46103" creationId="{19C9EAEA-39D0-4B0E-A0EB-51E7B26740B1}"/>
          </ac:spMkLst>
        </pc:spChg>
        <pc:spChg chg="add del">
          <ac:chgData name="Johao Escobar" userId="20579182c436a27f" providerId="LiveId" clId="{54103C3D-B10D-4630-BF05-F1B506E8CCA2}" dt="2022-12-10T19:32:31.028" v="371" actId="26606"/>
          <ac:spMkLst>
            <pc:docMk/>
            <pc:sldMk cId="2410195715" sldId="807"/>
            <ac:spMk id="46105" creationId="{8CB5D2D7-DF65-4E86-BFBA-FFB9B5ACEB64}"/>
          </ac:spMkLst>
        </pc:spChg>
        <pc:spChg chg="add del">
          <ac:chgData name="Johao Escobar" userId="20579182c436a27f" providerId="LiveId" clId="{54103C3D-B10D-4630-BF05-F1B506E8CCA2}" dt="2022-12-10T19:32:44.117" v="373" actId="26606"/>
          <ac:spMkLst>
            <pc:docMk/>
            <pc:sldMk cId="2410195715" sldId="807"/>
            <ac:spMk id="46107" creationId="{149FB5C3-7336-4FE0-A30C-CC0A3646D499}"/>
          </ac:spMkLst>
        </pc:spChg>
        <pc:spChg chg="add del">
          <ac:chgData name="Johao Escobar" userId="20579182c436a27f" providerId="LiveId" clId="{54103C3D-B10D-4630-BF05-F1B506E8CCA2}" dt="2022-12-10T19:32:44.117" v="373" actId="26606"/>
          <ac:spMkLst>
            <pc:docMk/>
            <pc:sldMk cId="2410195715" sldId="807"/>
            <ac:spMk id="46111" creationId="{0DA909B4-15FF-46A6-8A7F-7AEF977FE9ED}"/>
          </ac:spMkLst>
        </pc:spChg>
        <pc:spChg chg="add del">
          <ac:chgData name="Johao Escobar" userId="20579182c436a27f" providerId="LiveId" clId="{54103C3D-B10D-4630-BF05-F1B506E8CCA2}" dt="2022-12-10T19:32:44.117" v="373" actId="26606"/>
          <ac:spMkLst>
            <pc:docMk/>
            <pc:sldMk cId="2410195715" sldId="807"/>
            <ac:spMk id="46112" creationId="{1382A32C-5B0C-4B1C-A074-76C6DBCC9F87}"/>
          </ac:spMkLst>
        </pc:spChg>
        <pc:spChg chg="add">
          <ac:chgData name="Johao Escobar" userId="20579182c436a27f" providerId="LiveId" clId="{54103C3D-B10D-4630-BF05-F1B506E8CCA2}" dt="2022-12-10T19:32:44.117" v="374" actId="26606"/>
          <ac:spMkLst>
            <pc:docMk/>
            <pc:sldMk cId="2410195715" sldId="807"/>
            <ac:spMk id="46114" creationId="{EF4CB1B7-AF26-4C13-8E7D-0489A31E4B7F}"/>
          </ac:spMkLst>
        </pc:spChg>
        <pc:spChg chg="add">
          <ac:chgData name="Johao Escobar" userId="20579182c436a27f" providerId="LiveId" clId="{54103C3D-B10D-4630-BF05-F1B506E8CCA2}" dt="2022-12-10T19:32:44.117" v="374" actId="26606"/>
          <ac:spMkLst>
            <pc:docMk/>
            <pc:sldMk cId="2410195715" sldId="807"/>
            <ac:spMk id="46116" creationId="{0DA909B4-15FF-46A6-8A7F-7AEF977FE9ED}"/>
          </ac:spMkLst>
        </pc:spChg>
        <pc:spChg chg="add">
          <ac:chgData name="Johao Escobar" userId="20579182c436a27f" providerId="LiveId" clId="{54103C3D-B10D-4630-BF05-F1B506E8CCA2}" dt="2022-12-10T19:32:44.117" v="374" actId="26606"/>
          <ac:spMkLst>
            <pc:docMk/>
            <pc:sldMk cId="2410195715" sldId="807"/>
            <ac:spMk id="46117" creationId="{1382A32C-5B0C-4B1C-A074-76C6DBCC9F87}"/>
          </ac:spMkLst>
        </pc:spChg>
        <pc:grpChg chg="add del">
          <ac:chgData name="Johao Escobar" userId="20579182c436a27f" providerId="LiveId" clId="{54103C3D-B10D-4630-BF05-F1B506E8CCA2}" dt="2022-12-10T19:32:31.028" v="371" actId="26606"/>
          <ac:grpSpMkLst>
            <pc:docMk/>
            <pc:sldMk cId="2410195715" sldId="807"/>
            <ac:grpSpMk id="46100" creationId="{1DE889C7-FAD6-4397-98E2-05D503484459}"/>
          </ac:grpSpMkLst>
        </pc:grpChg>
        <pc:grpChg chg="add del">
          <ac:chgData name="Johao Escobar" userId="20579182c436a27f" providerId="LiveId" clId="{54103C3D-B10D-4630-BF05-F1B506E8CCA2}" dt="2022-12-10T19:32:44.117" v="373" actId="26606"/>
          <ac:grpSpMkLst>
            <pc:docMk/>
            <pc:sldMk cId="2410195715" sldId="807"/>
            <ac:grpSpMk id="46108" creationId="{19A6B5CE-CB1D-48EE-8B43-E952235C8371}"/>
          </ac:grpSpMkLst>
        </pc:grpChg>
        <pc:grpChg chg="add">
          <ac:chgData name="Johao Escobar" userId="20579182c436a27f" providerId="LiveId" clId="{54103C3D-B10D-4630-BF05-F1B506E8CCA2}" dt="2022-12-10T19:32:44.117" v="374" actId="26606"/>
          <ac:grpSpMkLst>
            <pc:docMk/>
            <pc:sldMk cId="2410195715" sldId="807"/>
            <ac:grpSpMk id="46115" creationId="{19A6B5CE-CB1D-48EE-8B43-E952235C8371}"/>
          </ac:grpSpMkLst>
        </pc:grpChg>
        <pc:picChg chg="del">
          <ac:chgData name="Johao Escobar" userId="20579182c436a27f" providerId="LiveId" clId="{54103C3D-B10D-4630-BF05-F1B506E8CCA2}" dt="2022-12-10T19:02:20.049" v="0" actId="478"/>
          <ac:picMkLst>
            <pc:docMk/>
            <pc:sldMk cId="2410195715" sldId="807"/>
            <ac:picMk id="2" creationId="{02DA5F1E-2DAF-D849-AD7A-DFE61FD4D4E4}"/>
          </ac:picMkLst>
        </pc:picChg>
        <pc:picChg chg="add mod ord">
          <ac:chgData name="Johao Escobar" userId="20579182c436a27f" providerId="LiveId" clId="{54103C3D-B10D-4630-BF05-F1B506E8CCA2}" dt="2022-12-16T18:08:14.072" v="503" actId="14100"/>
          <ac:picMkLst>
            <pc:docMk/>
            <pc:sldMk cId="2410195715" sldId="807"/>
            <ac:picMk id="3" creationId="{AFF2F2EC-35DA-E6A5-C00E-82AB65DFA92E}"/>
          </ac:picMkLst>
        </pc:picChg>
        <pc:picChg chg="add mod">
          <ac:chgData name="Johao Escobar" userId="20579182c436a27f" providerId="LiveId" clId="{54103C3D-B10D-4630-BF05-F1B506E8CCA2}" dt="2022-12-16T18:08:25.180" v="505"/>
          <ac:picMkLst>
            <pc:docMk/>
            <pc:sldMk cId="2410195715" sldId="807"/>
            <ac:picMk id="1026" creationId="{3BF3EF25-B8FF-CB7A-D05B-7E956DBD2EB2}"/>
          </ac:picMkLst>
        </pc:picChg>
        <pc:picChg chg="add del mod">
          <ac:chgData name="Johao Escobar" userId="20579182c436a27f" providerId="LiveId" clId="{54103C3D-B10D-4630-BF05-F1B506E8CCA2}" dt="2022-12-10T19:05:35.198" v="148" actId="478"/>
          <ac:picMkLst>
            <pc:docMk/>
            <pc:sldMk cId="2410195715" sldId="807"/>
            <ac:picMk id="1026" creationId="{DB3890F8-DF0B-43F0-41D6-74D9BBA233EC}"/>
          </ac:picMkLst>
        </pc:picChg>
        <pc:picChg chg="add del mod ord">
          <ac:chgData name="Johao Escobar" userId="20579182c436a27f" providerId="LiveId" clId="{54103C3D-B10D-4630-BF05-F1B506E8CCA2}" dt="2022-12-16T18:05:55.246" v="496" actId="478"/>
          <ac:picMkLst>
            <pc:docMk/>
            <pc:sldMk cId="2410195715" sldId="807"/>
            <ac:picMk id="1028" creationId="{17A76937-6263-4E86-4597-F8F3CA3EF117}"/>
          </ac:picMkLst>
        </pc:picChg>
        <pc:picChg chg="add del">
          <ac:chgData name="Johao Escobar" userId="20579182c436a27f" providerId="LiveId" clId="{54103C3D-B10D-4630-BF05-F1B506E8CCA2}" dt="2022-12-10T19:02:27.584" v="3" actId="478"/>
          <ac:picMkLst>
            <pc:docMk/>
            <pc:sldMk cId="2410195715" sldId="807"/>
            <ac:picMk id="38915" creationId="{1F215A5C-7975-5046-96ED-2D0B8BD6398B}"/>
          </ac:picMkLst>
        </pc:picChg>
        <pc:cxnChg chg="add del">
          <ac:chgData name="Johao Escobar" userId="20579182c436a27f" providerId="LiveId" clId="{54103C3D-B10D-4630-BF05-F1B506E8CCA2}" dt="2022-12-10T19:32:13.412" v="369" actId="26606"/>
          <ac:cxnSpMkLst>
            <pc:docMk/>
            <pc:sldMk cId="2410195715" sldId="807"/>
            <ac:cxnSpMk id="46095" creationId="{DAE3ABC6-4042-4293-A7DF-F01181363B7E}"/>
          </ac:cxnSpMkLst>
        </pc:cxnChg>
      </pc:sldChg>
      <pc:sldChg chg="delSp modSp mod">
        <pc:chgData name="Johao Escobar" userId="20579182c436a27f" providerId="LiveId" clId="{54103C3D-B10D-4630-BF05-F1B506E8CCA2}" dt="2022-12-16T18:17:52.390" v="514" actId="14100"/>
        <pc:sldMkLst>
          <pc:docMk/>
          <pc:sldMk cId="2672262538" sldId="900"/>
        </pc:sldMkLst>
        <pc:spChg chg="mod">
          <ac:chgData name="Johao Escobar" userId="20579182c436a27f" providerId="LiveId" clId="{54103C3D-B10D-4630-BF05-F1B506E8CCA2}" dt="2022-12-16T18:17:52.390" v="514" actId="14100"/>
          <ac:spMkLst>
            <pc:docMk/>
            <pc:sldMk cId="2672262538" sldId="900"/>
            <ac:spMk id="13" creationId="{A45279F6-3EE8-FD42-B7D8-20AED4603A8F}"/>
          </ac:spMkLst>
        </pc:spChg>
        <pc:spChg chg="del">
          <ac:chgData name="Johao Escobar" userId="20579182c436a27f" providerId="LiveId" clId="{54103C3D-B10D-4630-BF05-F1B506E8CCA2}" dt="2022-12-10T19:22:16.971" v="313" actId="478"/>
          <ac:spMkLst>
            <pc:docMk/>
            <pc:sldMk cId="2672262538" sldId="900"/>
            <ac:spMk id="20" creationId="{F164A020-C66D-F44B-9C77-0934E47C9027}"/>
          </ac:spMkLst>
        </pc:spChg>
      </pc:sldChg>
      <pc:sldChg chg="delSp modSp mod">
        <pc:chgData name="Johao Escobar" userId="20579182c436a27f" providerId="LiveId" clId="{54103C3D-B10D-4630-BF05-F1B506E8CCA2}" dt="2022-12-16T18:18:37.156" v="524" actId="255"/>
        <pc:sldMkLst>
          <pc:docMk/>
          <pc:sldMk cId="2628862833" sldId="901"/>
        </pc:sldMkLst>
        <pc:spChg chg="mod">
          <ac:chgData name="Johao Escobar" userId="20579182c436a27f" providerId="LiveId" clId="{54103C3D-B10D-4630-BF05-F1B506E8CCA2}" dt="2022-12-16T18:18:37.156" v="524" actId="255"/>
          <ac:spMkLst>
            <pc:docMk/>
            <pc:sldMk cId="2628862833" sldId="901"/>
            <ac:spMk id="4" creationId="{6FB06326-44DC-F945-AD04-188769C910F4}"/>
          </ac:spMkLst>
        </pc:spChg>
        <pc:spChg chg="del">
          <ac:chgData name="Johao Escobar" userId="20579182c436a27f" providerId="LiveId" clId="{54103C3D-B10D-4630-BF05-F1B506E8CCA2}" dt="2022-12-10T19:22:09.405" v="311" actId="478"/>
          <ac:spMkLst>
            <pc:docMk/>
            <pc:sldMk cId="2628862833" sldId="901"/>
            <ac:spMk id="5" creationId="{5D796A22-4D32-3046-856A-B1C735679466}"/>
          </ac:spMkLst>
        </pc:spChg>
      </pc:sldChg>
      <pc:sldChg chg="delSp modSp mod">
        <pc:chgData name="Johao Escobar" userId="20579182c436a27f" providerId="LiveId" clId="{54103C3D-B10D-4630-BF05-F1B506E8CCA2}" dt="2022-12-16T18:19:47.658" v="538" actId="255"/>
        <pc:sldMkLst>
          <pc:docMk/>
          <pc:sldMk cId="3921441482" sldId="903"/>
        </pc:sldMkLst>
        <pc:spChg chg="mod">
          <ac:chgData name="Johao Escobar" userId="20579182c436a27f" providerId="LiveId" clId="{54103C3D-B10D-4630-BF05-F1B506E8CCA2}" dt="2022-12-16T18:19:47.658" v="538" actId="255"/>
          <ac:spMkLst>
            <pc:docMk/>
            <pc:sldMk cId="3921441482" sldId="903"/>
            <ac:spMk id="3" creationId="{D96E6A2D-EBEF-3049-86EF-83DDD8D4624E}"/>
          </ac:spMkLst>
        </pc:spChg>
        <pc:spChg chg="mod">
          <ac:chgData name="Johao Escobar" userId="20579182c436a27f" providerId="LiveId" clId="{54103C3D-B10D-4630-BF05-F1B506E8CCA2}" dt="2022-12-16T18:19:42.360" v="537" actId="1076"/>
          <ac:spMkLst>
            <pc:docMk/>
            <pc:sldMk cId="3921441482" sldId="903"/>
            <ac:spMk id="4" creationId="{112BF08E-ABAD-C944-8505-DFB22BD28D09}"/>
          </ac:spMkLst>
        </pc:spChg>
        <pc:spChg chg="del">
          <ac:chgData name="Johao Escobar" userId="20579182c436a27f" providerId="LiveId" clId="{54103C3D-B10D-4630-BF05-F1B506E8CCA2}" dt="2022-12-10T19:22:01.312" v="309" actId="478"/>
          <ac:spMkLst>
            <pc:docMk/>
            <pc:sldMk cId="3921441482" sldId="903"/>
            <ac:spMk id="13" creationId="{53A50081-2155-074D-A763-9C042C604AA1}"/>
          </ac:spMkLst>
        </pc:spChg>
      </pc:sldChg>
      <pc:sldChg chg="del">
        <pc:chgData name="Johao Escobar" userId="20579182c436a27f" providerId="LiveId" clId="{54103C3D-B10D-4630-BF05-F1B506E8CCA2}" dt="2022-12-10T19:19:23.171" v="267" actId="47"/>
        <pc:sldMkLst>
          <pc:docMk/>
          <pc:sldMk cId="1629933389" sldId="905"/>
        </pc:sldMkLst>
      </pc:sldChg>
      <pc:sldChg chg="del">
        <pc:chgData name="Johao Escobar" userId="20579182c436a27f" providerId="LiveId" clId="{54103C3D-B10D-4630-BF05-F1B506E8CCA2}" dt="2022-12-10T19:19:17.509" v="266" actId="2696"/>
        <pc:sldMkLst>
          <pc:docMk/>
          <pc:sldMk cId="2348685485" sldId="907"/>
        </pc:sldMkLst>
      </pc:sldChg>
      <pc:sldChg chg="delSp modSp mod">
        <pc:chgData name="Johao Escobar" userId="20579182c436a27f" providerId="LiveId" clId="{54103C3D-B10D-4630-BF05-F1B506E8CCA2}" dt="2022-12-16T18:21:07.332" v="553" actId="27636"/>
        <pc:sldMkLst>
          <pc:docMk/>
          <pc:sldMk cId="881782855" sldId="908"/>
        </pc:sldMkLst>
        <pc:spChg chg="mod">
          <ac:chgData name="Johao Escobar" userId="20579182c436a27f" providerId="LiveId" clId="{54103C3D-B10D-4630-BF05-F1B506E8CCA2}" dt="2022-12-16T18:21:07.332" v="553" actId="27636"/>
          <ac:spMkLst>
            <pc:docMk/>
            <pc:sldMk cId="881782855" sldId="908"/>
            <ac:spMk id="3" creationId="{44B63B3E-B9F1-E34D-9081-7761170F1C47}"/>
          </ac:spMkLst>
        </pc:spChg>
        <pc:spChg chg="del">
          <ac:chgData name="Johao Escobar" userId="20579182c436a27f" providerId="LiveId" clId="{54103C3D-B10D-4630-BF05-F1B506E8CCA2}" dt="2022-12-10T19:21:55.014" v="308" actId="478"/>
          <ac:spMkLst>
            <pc:docMk/>
            <pc:sldMk cId="881782855" sldId="908"/>
            <ac:spMk id="4" creationId="{FD334B55-90D4-9744-BD07-0AD5A2F2FCDE}"/>
          </ac:spMkLst>
        </pc:spChg>
      </pc:sldChg>
      <pc:sldChg chg="del">
        <pc:chgData name="Johao Escobar" userId="20579182c436a27f" providerId="LiveId" clId="{54103C3D-B10D-4630-BF05-F1B506E8CCA2}" dt="2022-12-10T19:28:41.463" v="330" actId="47"/>
        <pc:sldMkLst>
          <pc:docMk/>
          <pc:sldMk cId="2547150010" sldId="6802"/>
        </pc:sldMkLst>
      </pc:sldChg>
      <pc:sldChg chg="del">
        <pc:chgData name="Johao Escobar" userId="20579182c436a27f" providerId="LiveId" clId="{54103C3D-B10D-4630-BF05-F1B506E8CCA2}" dt="2022-12-10T19:29:03.925" v="348" actId="47"/>
        <pc:sldMkLst>
          <pc:docMk/>
          <pc:sldMk cId="3282829640" sldId="6812"/>
        </pc:sldMkLst>
      </pc:sldChg>
      <pc:sldChg chg="del">
        <pc:chgData name="Johao Escobar" userId="20579182c436a27f" providerId="LiveId" clId="{54103C3D-B10D-4630-BF05-F1B506E8CCA2}" dt="2022-12-10T19:29:05.191" v="349" actId="47"/>
        <pc:sldMkLst>
          <pc:docMk/>
          <pc:sldMk cId="3527429078" sldId="6813"/>
        </pc:sldMkLst>
      </pc:sldChg>
      <pc:sldChg chg="del">
        <pc:chgData name="Johao Escobar" userId="20579182c436a27f" providerId="LiveId" clId="{54103C3D-B10D-4630-BF05-F1B506E8CCA2}" dt="2022-12-10T19:29:06.147" v="350" actId="47"/>
        <pc:sldMkLst>
          <pc:docMk/>
          <pc:sldMk cId="1866896378" sldId="6814"/>
        </pc:sldMkLst>
      </pc:sldChg>
      <pc:sldChg chg="modSp mod">
        <pc:chgData name="Johao Escobar" userId="20579182c436a27f" providerId="LiveId" clId="{54103C3D-B10D-4630-BF05-F1B506E8CCA2}" dt="2022-12-16T18:21:15.137" v="554" actId="255"/>
        <pc:sldMkLst>
          <pc:docMk/>
          <pc:sldMk cId="3457278359" sldId="6815"/>
        </pc:sldMkLst>
        <pc:spChg chg="mod">
          <ac:chgData name="Johao Escobar" userId="20579182c436a27f" providerId="LiveId" clId="{54103C3D-B10D-4630-BF05-F1B506E8CCA2}" dt="2022-12-16T18:21:15.137" v="554" actId="255"/>
          <ac:spMkLst>
            <pc:docMk/>
            <pc:sldMk cId="3457278359" sldId="6815"/>
            <ac:spMk id="3" creationId="{ED33D7D8-386A-C346-B675-1262672EC0E0}"/>
          </ac:spMkLst>
        </pc:spChg>
        <pc:spChg chg="mod">
          <ac:chgData name="Johao Escobar" userId="20579182c436a27f" providerId="LiveId" clId="{54103C3D-B10D-4630-BF05-F1B506E8CCA2}" dt="2022-12-16T17:40:40.108" v="440" actId="20577"/>
          <ac:spMkLst>
            <pc:docMk/>
            <pc:sldMk cId="3457278359" sldId="6815"/>
            <ac:spMk id="58369" creationId="{D0C3B1B3-42C4-BE48-8428-8E8EA87A7BA8}"/>
          </ac:spMkLst>
        </pc:spChg>
      </pc:sldChg>
      <pc:sldChg chg="del">
        <pc:chgData name="Johao Escobar" userId="20579182c436a27f" providerId="LiveId" clId="{54103C3D-B10D-4630-BF05-F1B506E8CCA2}" dt="2022-12-12T17:59:11.132" v="396" actId="47"/>
        <pc:sldMkLst>
          <pc:docMk/>
          <pc:sldMk cId="779181185" sldId="6817"/>
        </pc:sldMkLst>
      </pc:sldChg>
      <pc:sldChg chg="addSp delSp modSp mod ord">
        <pc:chgData name="Johao Escobar" userId="20579182c436a27f" providerId="LiveId" clId="{54103C3D-B10D-4630-BF05-F1B506E8CCA2}" dt="2022-12-16T18:21:00.292" v="551" actId="20577"/>
        <pc:sldMkLst>
          <pc:docMk/>
          <pc:sldMk cId="1100496433" sldId="6819"/>
        </pc:sldMkLst>
        <pc:spChg chg="mod">
          <ac:chgData name="Johao Escobar" userId="20579182c436a27f" providerId="LiveId" clId="{54103C3D-B10D-4630-BF05-F1B506E8CCA2}" dt="2022-12-16T18:21:00.292" v="551" actId="20577"/>
          <ac:spMkLst>
            <pc:docMk/>
            <pc:sldMk cId="1100496433" sldId="6819"/>
            <ac:spMk id="2" creationId="{6A506308-C8D3-D44B-A7A5-97A5F525CB51}"/>
          </ac:spMkLst>
        </pc:spChg>
        <pc:spChg chg="del">
          <ac:chgData name="Johao Escobar" userId="20579182c436a27f" providerId="LiveId" clId="{54103C3D-B10D-4630-BF05-F1B506E8CCA2}" dt="2022-12-10T19:19:44.780" v="298" actId="478"/>
          <ac:spMkLst>
            <pc:docMk/>
            <pc:sldMk cId="1100496433" sldId="6819"/>
            <ac:spMk id="3" creationId="{D895F573-FECD-B347-BE3A-CF724AD3B135}"/>
          </ac:spMkLst>
        </pc:spChg>
        <pc:picChg chg="add mod">
          <ac:chgData name="Johao Escobar" userId="20579182c436a27f" providerId="LiveId" clId="{54103C3D-B10D-4630-BF05-F1B506E8CCA2}" dt="2022-12-16T18:20:46.690" v="547" actId="1076"/>
          <ac:picMkLst>
            <pc:docMk/>
            <pc:sldMk cId="1100496433" sldId="6819"/>
            <ac:picMk id="4" creationId="{F730C9E9-96DE-2797-9086-3C2472149E26}"/>
          </ac:picMkLst>
        </pc:picChg>
      </pc:sldChg>
      <pc:sldChg chg="del">
        <pc:chgData name="Johao Escobar" userId="20579182c436a27f" providerId="LiveId" clId="{54103C3D-B10D-4630-BF05-F1B506E8CCA2}" dt="2022-12-10T19:28:44.598" v="334" actId="47"/>
        <pc:sldMkLst>
          <pc:docMk/>
          <pc:sldMk cId="3819092375" sldId="6820"/>
        </pc:sldMkLst>
      </pc:sldChg>
      <pc:sldChg chg="del">
        <pc:chgData name="Johao Escobar" userId="20579182c436a27f" providerId="LiveId" clId="{54103C3D-B10D-4630-BF05-F1B506E8CCA2}" dt="2022-12-10T19:29:01.700" v="347" actId="47"/>
        <pc:sldMkLst>
          <pc:docMk/>
          <pc:sldMk cId="1972331250" sldId="6823"/>
        </pc:sldMkLst>
      </pc:sldChg>
      <pc:sldChg chg="del">
        <pc:chgData name="Johao Escobar" userId="20579182c436a27f" providerId="LiveId" clId="{54103C3D-B10D-4630-BF05-F1B506E8CCA2}" dt="2022-12-10T19:29:07.123" v="351" actId="47"/>
        <pc:sldMkLst>
          <pc:docMk/>
          <pc:sldMk cId="1518966466" sldId="6825"/>
        </pc:sldMkLst>
      </pc:sldChg>
      <pc:sldChg chg="del">
        <pc:chgData name="Johao Escobar" userId="20579182c436a27f" providerId="LiveId" clId="{54103C3D-B10D-4630-BF05-F1B506E8CCA2}" dt="2022-12-10T19:28:35.617" v="325" actId="47"/>
        <pc:sldMkLst>
          <pc:docMk/>
          <pc:sldMk cId="3139493615" sldId="6827"/>
        </pc:sldMkLst>
      </pc:sldChg>
      <pc:sldChg chg="del">
        <pc:chgData name="Johao Escobar" userId="20579182c436a27f" providerId="LiveId" clId="{54103C3D-B10D-4630-BF05-F1B506E8CCA2}" dt="2022-12-10T19:28:36.714" v="326" actId="47"/>
        <pc:sldMkLst>
          <pc:docMk/>
          <pc:sldMk cId="2635234204" sldId="6828"/>
        </pc:sldMkLst>
      </pc:sldChg>
      <pc:sldChg chg="del">
        <pc:chgData name="Johao Escobar" userId="20579182c436a27f" providerId="LiveId" clId="{54103C3D-B10D-4630-BF05-F1B506E8CCA2}" dt="2022-12-10T19:28:33.884" v="324" actId="47"/>
        <pc:sldMkLst>
          <pc:docMk/>
          <pc:sldMk cId="621269161" sldId="6829"/>
        </pc:sldMkLst>
      </pc:sldChg>
      <pc:sldChg chg="del">
        <pc:chgData name="Johao Escobar" userId="20579182c436a27f" providerId="LiveId" clId="{54103C3D-B10D-4630-BF05-F1B506E8CCA2}" dt="2022-12-10T19:28:43.296" v="332" actId="47"/>
        <pc:sldMkLst>
          <pc:docMk/>
          <pc:sldMk cId="969697093" sldId="6830"/>
        </pc:sldMkLst>
      </pc:sldChg>
      <pc:sldChg chg="addSp delSp modSp add mod">
        <pc:chgData name="Johao Escobar" userId="20579182c436a27f" providerId="LiveId" clId="{54103C3D-B10D-4630-BF05-F1B506E8CCA2}" dt="2022-12-12T18:16:03.048" v="425" actId="688"/>
        <pc:sldMkLst>
          <pc:docMk/>
          <pc:sldMk cId="1928087209" sldId="6831"/>
        </pc:sldMkLst>
        <pc:spChg chg="mod">
          <ac:chgData name="Johao Escobar" userId="20579182c436a27f" providerId="LiveId" clId="{54103C3D-B10D-4630-BF05-F1B506E8CCA2}" dt="2022-12-10T19:16:25.553" v="265" actId="20577"/>
          <ac:spMkLst>
            <pc:docMk/>
            <pc:sldMk cId="1928087209" sldId="6831"/>
            <ac:spMk id="2" creationId="{6127FB5F-CDE6-684E-87E6-847E3D50B1F8}"/>
          </ac:spMkLst>
        </pc:spChg>
        <pc:spChg chg="del mod">
          <ac:chgData name="Johao Escobar" userId="20579182c436a27f" providerId="LiveId" clId="{54103C3D-B10D-4630-BF05-F1B506E8CCA2}" dt="2022-12-10T19:13:24.338" v="215" actId="478"/>
          <ac:spMkLst>
            <pc:docMk/>
            <pc:sldMk cId="1928087209" sldId="6831"/>
            <ac:spMk id="3" creationId="{0F234BD7-EFAD-9B46-BD95-A07558333C3F}"/>
          </ac:spMkLst>
        </pc:spChg>
        <pc:spChg chg="del">
          <ac:chgData name="Johao Escobar" userId="20579182c436a27f" providerId="LiveId" clId="{54103C3D-B10D-4630-BF05-F1B506E8CCA2}" dt="2022-12-10T19:15:06.959" v="256" actId="478"/>
          <ac:spMkLst>
            <pc:docMk/>
            <pc:sldMk cId="1928087209" sldId="6831"/>
            <ac:spMk id="4" creationId="{34A978BE-86A0-7C49-90FC-ED864A60B70F}"/>
          </ac:spMkLst>
        </pc:spChg>
        <pc:spChg chg="add del mod">
          <ac:chgData name="Johao Escobar" userId="20579182c436a27f" providerId="LiveId" clId="{54103C3D-B10D-4630-BF05-F1B506E8CCA2}" dt="2022-12-10T19:13:25.053" v="216" actId="478"/>
          <ac:spMkLst>
            <pc:docMk/>
            <pc:sldMk cId="1928087209" sldId="6831"/>
            <ac:spMk id="7" creationId="{A7DBBB78-D205-7399-A0FF-93C27D1C72DD}"/>
          </ac:spMkLst>
        </pc:spChg>
        <pc:picChg chg="add mod modCrop">
          <ac:chgData name="Johao Escobar" userId="20579182c436a27f" providerId="LiveId" clId="{54103C3D-B10D-4630-BF05-F1B506E8CCA2}" dt="2022-12-12T18:16:03.048" v="425" actId="688"/>
          <ac:picMkLst>
            <pc:docMk/>
            <pc:sldMk cId="1928087209" sldId="6831"/>
            <ac:picMk id="5" creationId="{3A212F26-FDA6-2768-840B-29FC8CD9AF74}"/>
          </ac:picMkLst>
        </pc:picChg>
      </pc:sldChg>
      <pc:sldChg chg="modSp add mod">
        <pc:chgData name="Johao Escobar" userId="20579182c436a27f" providerId="LiveId" clId="{54103C3D-B10D-4630-BF05-F1B506E8CCA2}" dt="2022-12-16T18:17:27.612" v="510" actId="255"/>
        <pc:sldMkLst>
          <pc:docMk/>
          <pc:sldMk cId="1026719919" sldId="6832"/>
        </pc:sldMkLst>
        <pc:spChg chg="mod">
          <ac:chgData name="Johao Escobar" userId="20579182c436a27f" providerId="LiveId" clId="{54103C3D-B10D-4630-BF05-F1B506E8CCA2}" dt="2022-12-16T18:17:27.612" v="510" actId="255"/>
          <ac:spMkLst>
            <pc:docMk/>
            <pc:sldMk cId="1026719919" sldId="6832"/>
            <ac:spMk id="3" creationId="{0F234BD7-EFAD-9B46-BD95-A07558333C3F}"/>
          </ac:spMkLst>
        </pc:spChg>
      </pc:sldChg>
      <pc:sldMasterChg chg="delSldLayout">
        <pc:chgData name="Johao Escobar" userId="20579182c436a27f" providerId="LiveId" clId="{54103C3D-B10D-4630-BF05-F1B506E8CCA2}" dt="2022-12-10T19:29:07.123" v="351" actId="47"/>
        <pc:sldMasterMkLst>
          <pc:docMk/>
          <pc:sldMasterMk cId="4236145678" sldId="2147483702"/>
        </pc:sldMasterMkLst>
        <pc:sldLayoutChg chg="del">
          <pc:chgData name="Johao Escobar" userId="20579182c436a27f" providerId="LiveId" clId="{54103C3D-B10D-4630-BF05-F1B506E8CCA2}" dt="2022-12-10T19:28:42.360" v="331" actId="47"/>
          <pc:sldLayoutMkLst>
            <pc:docMk/>
            <pc:sldMasterMk cId="4236145678" sldId="2147483702"/>
            <pc:sldLayoutMk cId="385876066" sldId="2147483714"/>
          </pc:sldLayoutMkLst>
        </pc:sldLayoutChg>
        <pc:sldLayoutChg chg="del">
          <pc:chgData name="Johao Escobar" userId="20579182c436a27f" providerId="LiveId" clId="{54103C3D-B10D-4630-BF05-F1B506E8CCA2}" dt="2022-12-10T19:28:41.463" v="330" actId="47"/>
          <pc:sldLayoutMkLst>
            <pc:docMk/>
            <pc:sldMasterMk cId="4236145678" sldId="2147483702"/>
            <pc:sldLayoutMk cId="505275279" sldId="2147483715"/>
          </pc:sldLayoutMkLst>
        </pc:sldLayoutChg>
        <pc:sldLayoutChg chg="del">
          <pc:chgData name="Johao Escobar" userId="20579182c436a27f" providerId="LiveId" clId="{54103C3D-B10D-4630-BF05-F1B506E8CCA2}" dt="2022-12-10T19:29:07.123" v="351" actId="47"/>
          <pc:sldLayoutMkLst>
            <pc:docMk/>
            <pc:sldMasterMk cId="4236145678" sldId="2147483702"/>
            <pc:sldLayoutMk cId="931100612" sldId="214748371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591120-ED3D-6B45-8481-6494C518F82E}" type="datetimeFigureOut">
              <a:rPr lang="es-HN" smtClean="0"/>
              <a:t>30/4/23</a:t>
            </a:fld>
            <a:endParaRPr lang="es-HN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HN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BF5EF9-44FE-2444-B1D4-AB2A492D501A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957531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604114-A74C-6C42-9BEC-01A6930365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BC19A5D-0532-0B42-9569-1E2E07CAF9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4BA275-4142-2045-A2BD-42DD8D3AC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E0A5F1-F525-1E4A-82EC-D31652072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49063B-A3DD-9A4C-9200-38112945B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914718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1E493-9AC0-B944-B696-6354093C4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F7D3C95-4D3A-AD4C-9DCD-80AFBEEB2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E2D10E-F534-4E4D-A6B5-F58C9ED1F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DDAE27-A31A-6A46-9F1E-3E71C5D1E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51356A-C272-D142-AE92-3F8639564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119945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C08D1E6-90A4-5C43-805C-9A928E6211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14E41D5-3C88-2C4D-9A18-E2892D694A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56B2F4-4E21-4B4C-8BEA-37C873C61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B3152E-19D2-3943-9385-A8B6D6080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B04C62E-8860-0544-823B-F423D6819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742812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5A515-6E6F-E34D-B76B-46102CC40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348674B-831B-A14F-B8CC-8C3841025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020AA9-C36D-5F47-A771-2B0D76BE5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619DA0-621B-C04B-9ED2-B7157D917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E28B8E-329C-724B-9D8B-2B709156D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876932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4694BE-8255-EC49-8FFC-825645958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C9D226-CB9F-4742-BCAB-E5A374607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C6B928-99A6-6F49-8EEC-6BBD2884A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8C23A7-57FF-E149-8B0E-33C6553AB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C9328F-E77F-D646-980F-280641571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145566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BA09D9-4A70-AB49-A0FE-0CE0A862F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0DCA7D-7E2E-5E4F-975C-C143516DD0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75B8BCC-6E4F-194C-9514-06B7553AC1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8AD3E34-5750-5541-BFC2-760AAAC0B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E0033EA-9878-2F42-94F8-784F5AD4D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E6D8C1A-3CF9-C641-BF92-AD970579C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677075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CF6F6F-319C-5D4A-AA70-DE1CE4A35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9E4D848-24CC-3547-92E8-7C269AC31B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D855F4-EEAF-A344-A977-60416BF16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030E2ED-30B5-5845-B54E-0CCBBAC0AB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9EDDE96-D9F1-504C-84A0-2B9CF753BD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CE56C1D-7A78-4C42-9971-BB37903C1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E44E226-078A-7446-96E6-2225BF200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26E9A4A-7488-5648-93ED-8558878EB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598186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5300E4-2B70-C345-9562-C8F67928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0AA51FD-9D36-444F-8F33-2D94D1353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879BFF6-A542-264F-9B4B-3FB0B1481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98C16EC-EC51-4A4C-8795-2EB7588C1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048607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3B07CA4-F145-B242-A39F-378721526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1FC64B0-8D29-694D-BA33-DBE32EAA3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3796DBB-D639-FE48-A97F-6B28D68D3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73389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309E6A-F654-A749-B783-C13230F45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B243D9D-4644-0E44-A16C-AF6D20769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6610230-E0FF-FB40-BC17-60ECD6AD26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6D5EA3-BD4C-004C-8EC2-40C412295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6A90C0-61F8-A34A-A3D8-0EDF2432B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AF3CA16-256D-FB4A-B305-1A637C46B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526927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067E40-44A1-5648-BEDA-62B283200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4C00F7A-4627-724E-8CF9-DDB0866065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00CE846-A7B0-EA48-968E-1C8E58AE99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E7DA06D-04E3-B546-A64F-7FC9F49A4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AE10C1-C5F9-674D-B00D-B4343A7D4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C5683E-72B2-4C42-9D2E-9CC1DBA6F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07743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21D08FC-510D-BD4D-9C9E-FBA660A20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BE7B12A-18AF-F54C-864C-473B432F70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247AEB-E3D5-8044-A101-4BFF60FCB9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464D1C-F5D6-454F-BB32-1CA1E2F3395C}" type="datetimeFigureOut">
              <a:rPr lang="es-HN" smtClean="0"/>
              <a:t>30/4/23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5DDEF7A-8020-0143-B11E-E2A0A1D8D8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1445E40-E656-924B-A32F-FA6D6E87E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64179-8094-7443-AD5F-7BA70BA1F70B}" type="slidenum">
              <a:rPr lang="es-HN" smtClean="0"/>
              <a:t>‹#›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23614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4.mp4"/><Relationship Id="rId7" Type="http://schemas.openxmlformats.org/officeDocument/2006/relationships/image" Target="../media/image4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4.mp4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6.mp4"/><Relationship Id="rId7" Type="http://schemas.openxmlformats.org/officeDocument/2006/relationships/image" Target="../media/image6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6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2A857F-5485-9245-9E0D-4B4C8DDC21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43" y="0"/>
            <a:ext cx="10515600" cy="673966"/>
          </a:xfrm>
        </p:spPr>
        <p:txBody>
          <a:bodyPr>
            <a:normAutofit/>
          </a:bodyPr>
          <a:lstStyle/>
          <a:p>
            <a:r>
              <a:rPr lang="es-ES_tradn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1. 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31D569-2175-0343-9A35-B4695DABFB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43" y="6488785"/>
            <a:ext cx="10647141" cy="317084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Transthoracic echocardiogram showing severe aortic stenosis (AVA: 0.6 cm</a:t>
            </a:r>
            <a:r>
              <a:rPr lang="en-US" sz="1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mean gradient of 55 mm Hg) and mild aortic regurgitation. 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dirty="0"/>
          </a:p>
        </p:txBody>
      </p:sp>
      <p:pic>
        <p:nvPicPr>
          <p:cNvPr id="4" name="Export_2021-11-02_03-43-29" descr="Export_2021-11-02_03-43-29">
            <a:hlinkClick r:id="" action="ppaction://media"/>
            <a:extLst>
              <a:ext uri="{FF2B5EF4-FFF2-40B4-BE49-F238E27FC236}">
                <a16:creationId xmlns:a16="http://schemas.microsoft.com/office/drawing/2014/main" id="{A5C90C9C-E364-4A47-871A-86B1251BA8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25934" r="138" b="15394"/>
          <a:stretch/>
        </p:blipFill>
        <p:spPr>
          <a:xfrm>
            <a:off x="772429" y="673966"/>
            <a:ext cx="7903485" cy="573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50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24A327-9162-194F-8A60-83FC99321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119" y="220375"/>
            <a:ext cx="10515600" cy="446314"/>
          </a:xfrm>
        </p:spPr>
        <p:txBody>
          <a:bodyPr>
            <a:normAutofit/>
          </a:bodyPr>
          <a:lstStyle/>
          <a:p>
            <a:r>
              <a:rPr lang="es-ES_tradn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2.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12BF08E-ABAD-C944-8505-DFB22BD28D09}"/>
              </a:ext>
            </a:extLst>
          </p:cNvPr>
          <p:cNvSpPr txBox="1"/>
          <p:nvPr/>
        </p:nvSpPr>
        <p:spPr>
          <a:xfrm>
            <a:off x="383119" y="6431286"/>
            <a:ext cx="6844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Transcatheter Aortic Valve Replacement. Deployment of Evolute R 29 (Self-expanding) aortic valve. </a:t>
            </a:r>
          </a:p>
        </p:txBody>
      </p:sp>
      <p:pic>
        <p:nvPicPr>
          <p:cNvPr id="10" name="Export_2021-11-02_03-28-37" descr="Export_2021-11-02_03-28-37">
            <a:hlinkClick r:id="" action="ppaction://media"/>
            <a:extLst>
              <a:ext uri="{FF2B5EF4-FFF2-40B4-BE49-F238E27FC236}">
                <a16:creationId xmlns:a16="http://schemas.microsoft.com/office/drawing/2014/main" id="{B61BDDD0-B78E-4140-961E-53F3893BA5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13264" r="367" b="12797"/>
          <a:stretch/>
        </p:blipFill>
        <p:spPr>
          <a:xfrm>
            <a:off x="481090" y="666689"/>
            <a:ext cx="6278939" cy="57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71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6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24A327-9162-194F-8A60-83FC99321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351" y="-184666"/>
            <a:ext cx="10515600" cy="1325563"/>
          </a:xfrm>
        </p:spPr>
        <p:txBody>
          <a:bodyPr>
            <a:normAutofit/>
          </a:bodyPr>
          <a:lstStyle/>
          <a:p>
            <a:r>
              <a:rPr lang="es-ES_tradn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3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96E6A2D-EBEF-3049-86EF-83DDD8D4624E}"/>
              </a:ext>
            </a:extLst>
          </p:cNvPr>
          <p:cNvSpPr txBox="1"/>
          <p:nvPr/>
        </p:nvSpPr>
        <p:spPr>
          <a:xfrm>
            <a:off x="6171682" y="6092013"/>
            <a:ext cx="50706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Transcatheter Aortic Valve Replacement. Residual mild paravalvular leak.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12BF08E-ABAD-C944-8505-DFB22BD28D09}"/>
              </a:ext>
            </a:extLst>
          </p:cNvPr>
          <p:cNvSpPr txBox="1"/>
          <p:nvPr/>
        </p:nvSpPr>
        <p:spPr>
          <a:xfrm>
            <a:off x="224351" y="6092013"/>
            <a:ext cx="5447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 Transcatheter Aortic Valve Replacement. Post-dilation with VACS III 22 x 40 mm.</a:t>
            </a:r>
          </a:p>
        </p:txBody>
      </p:sp>
      <p:pic>
        <p:nvPicPr>
          <p:cNvPr id="5" name="Export_2021-11-02_03-29-42" descr="Export_2021-11-02_03-29-42">
            <a:hlinkClick r:id="" action="ppaction://media"/>
            <a:extLst>
              <a:ext uri="{FF2B5EF4-FFF2-40B4-BE49-F238E27FC236}">
                <a16:creationId xmlns:a16="http://schemas.microsoft.com/office/drawing/2014/main" id="{FFD7BE86-53FD-4C47-9843-5394BA0DE6E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13489" b="12774"/>
          <a:stretch/>
        </p:blipFill>
        <p:spPr>
          <a:xfrm>
            <a:off x="323209" y="856013"/>
            <a:ext cx="5641185" cy="5145974"/>
          </a:xfrm>
          <a:prstGeom prst="rect">
            <a:avLst/>
          </a:prstGeom>
        </p:spPr>
      </p:pic>
      <p:pic>
        <p:nvPicPr>
          <p:cNvPr id="9" name="Export_2021-11-02_03-30-07" descr="Export_2021-11-02_03-30-07">
            <a:hlinkClick r:id="" action="ppaction://media"/>
            <a:extLst>
              <a:ext uri="{FF2B5EF4-FFF2-40B4-BE49-F238E27FC236}">
                <a16:creationId xmlns:a16="http://schemas.microsoft.com/office/drawing/2014/main" id="{DBBFCD1E-64FD-FF4D-B3E2-C0A44367D4A8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t="13085" b="13178"/>
          <a:stretch/>
        </p:blipFill>
        <p:spPr>
          <a:xfrm>
            <a:off x="6227606" y="856013"/>
            <a:ext cx="5641185" cy="514597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AB27AE2-F458-4340-8F23-BAEFAFF4009D}"/>
              </a:ext>
            </a:extLst>
          </p:cNvPr>
          <p:cNvSpPr txBox="1"/>
          <p:nvPr/>
        </p:nvSpPr>
        <p:spPr>
          <a:xfrm>
            <a:off x="503428" y="928255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3171445-49A5-3141-A489-5871BE5E960E}"/>
              </a:ext>
            </a:extLst>
          </p:cNvPr>
          <p:cNvSpPr txBox="1"/>
          <p:nvPr/>
        </p:nvSpPr>
        <p:spPr>
          <a:xfrm>
            <a:off x="6333990" y="95623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921441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79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DFBD45F9-EAB1-D342-B4C2-172E6D95CDC2}"/>
              </a:ext>
            </a:extLst>
          </p:cNvPr>
          <p:cNvSpPr txBox="1"/>
          <p:nvPr/>
        </p:nvSpPr>
        <p:spPr>
          <a:xfrm>
            <a:off x="230882" y="6104723"/>
            <a:ext cx="81750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Endovascular aneurysm repair. Positioning (A) and deployment (B) of the endovascular stent graft. </a:t>
            </a:r>
          </a:p>
        </p:txBody>
      </p:sp>
      <p:pic>
        <p:nvPicPr>
          <p:cNvPr id="13" name="Export_2021-11-02_03-33-31" descr="Export_2021-11-02_03-33-31">
            <a:hlinkClick r:id="" action="ppaction://media"/>
            <a:extLst>
              <a:ext uri="{FF2B5EF4-FFF2-40B4-BE49-F238E27FC236}">
                <a16:creationId xmlns:a16="http://schemas.microsoft.com/office/drawing/2014/main" id="{BFCAB793-38AB-234F-B9D1-EB5DD8931F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-1" t="13257" r="57" b="13304"/>
          <a:stretch/>
        </p:blipFill>
        <p:spPr>
          <a:xfrm>
            <a:off x="337825" y="894985"/>
            <a:ext cx="5616661" cy="5105749"/>
          </a:xfrm>
          <a:prstGeom prst="rect">
            <a:avLst/>
          </a:prstGeom>
        </p:spPr>
      </p:pic>
      <p:pic>
        <p:nvPicPr>
          <p:cNvPr id="14" name="Export_2021-11-02_03-34-02" descr="Export_2021-11-02_03-34-02">
            <a:hlinkClick r:id="" action="ppaction://media"/>
            <a:extLst>
              <a:ext uri="{FF2B5EF4-FFF2-40B4-BE49-F238E27FC236}">
                <a16:creationId xmlns:a16="http://schemas.microsoft.com/office/drawing/2014/main" id="{A61C33AB-5D89-6542-8D3D-EC49FA9B9AC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-1" t="13234" r="57" b="13327"/>
          <a:stretch/>
        </p:blipFill>
        <p:spPr>
          <a:xfrm>
            <a:off x="6237808" y="904160"/>
            <a:ext cx="5606567" cy="5096573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FB0E377B-B61B-0849-B104-59F46957BA63}"/>
              </a:ext>
            </a:extLst>
          </p:cNvPr>
          <p:cNvSpPr txBox="1"/>
          <p:nvPr/>
        </p:nvSpPr>
        <p:spPr>
          <a:xfrm>
            <a:off x="5323293" y="1008226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8C06ECA-B90E-0843-95DD-E0CD3C988116}"/>
              </a:ext>
            </a:extLst>
          </p:cNvPr>
          <p:cNvSpPr txBox="1"/>
          <p:nvPr/>
        </p:nvSpPr>
        <p:spPr>
          <a:xfrm>
            <a:off x="11325716" y="1018341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2EF25604-412C-E771-BBA5-06E9B99132E6}"/>
              </a:ext>
            </a:extLst>
          </p:cNvPr>
          <p:cNvSpPr txBox="1">
            <a:spLocks/>
          </p:cNvSpPr>
          <p:nvPr/>
        </p:nvSpPr>
        <p:spPr>
          <a:xfrm>
            <a:off x="224351" y="-18466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Video 4</a:t>
            </a:r>
          </a:p>
        </p:txBody>
      </p:sp>
    </p:spTree>
    <p:extLst>
      <p:ext uri="{BB962C8B-B14F-4D97-AF65-F5344CB8AC3E}">
        <p14:creationId xmlns:p14="http://schemas.microsoft.com/office/powerpoint/2010/main" val="74883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9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3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23904</TotalTime>
  <Words>101</Words>
  <Application>Microsoft Office PowerPoint</Application>
  <PresentationFormat>Widescreen</PresentationFormat>
  <Paragraphs>13</Paragraphs>
  <Slides>4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Tema de Office</vt:lpstr>
      <vt:lpstr>Video 1.  </vt:lpstr>
      <vt:lpstr>Video 2. </vt:lpstr>
      <vt:lpstr>Video 3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TROMBOEMBOLISMO PULMONAR AGUDO EN TIEMPOS DE COVID-19</dc:title>
  <dc:creator>Carlos Enrique Alvarenga Fajardo</dc:creator>
  <cp:lastModifiedBy>Johao Escobar</cp:lastModifiedBy>
  <cp:revision>95</cp:revision>
  <dcterms:created xsi:type="dcterms:W3CDTF">2020-07-30T13:47:47Z</dcterms:created>
  <dcterms:modified xsi:type="dcterms:W3CDTF">2023-05-01T02:10:28Z</dcterms:modified>
</cp:coreProperties>
</file>