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188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EBE8-B5FC-411F-8E57-5A8D383DE888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3CFFE-E741-4D55-8FDB-34CCD0411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364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EBE8-B5FC-411F-8E57-5A8D383DE888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3CFFE-E741-4D55-8FDB-34CCD0411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358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EBE8-B5FC-411F-8E57-5A8D383DE888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3CFFE-E741-4D55-8FDB-34CCD0411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795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EBE8-B5FC-411F-8E57-5A8D383DE888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3CFFE-E741-4D55-8FDB-34CCD0411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465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EBE8-B5FC-411F-8E57-5A8D383DE888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3CFFE-E741-4D55-8FDB-34CCD0411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136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EBE8-B5FC-411F-8E57-5A8D383DE888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3CFFE-E741-4D55-8FDB-34CCD0411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443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EBE8-B5FC-411F-8E57-5A8D383DE888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3CFFE-E741-4D55-8FDB-34CCD0411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536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EBE8-B5FC-411F-8E57-5A8D383DE888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3CFFE-E741-4D55-8FDB-34CCD0411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199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EBE8-B5FC-411F-8E57-5A8D383DE888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3CFFE-E741-4D55-8FDB-34CCD0411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833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EBE8-B5FC-411F-8E57-5A8D383DE888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3CFFE-E741-4D55-8FDB-34CCD0411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29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EBE8-B5FC-411F-8E57-5A8D383DE888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3CFFE-E741-4D55-8FDB-34CCD0411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716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67EBE8-B5FC-411F-8E57-5A8D383DE888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43CFFE-E741-4D55-8FDB-34CCD0411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983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7336" y="216380"/>
            <a:ext cx="6525033" cy="647395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222369" y="6290222"/>
            <a:ext cx="35895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December-irrigated conditions 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699560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222369" y="6290222"/>
            <a:ext cx="34196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December-rainfed conditions </a:t>
            </a:r>
            <a:endParaRPr lang="en-US" sz="20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320" y="216380"/>
            <a:ext cx="6552049" cy="647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614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222369" y="6290222"/>
            <a:ext cx="35285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February</a:t>
            </a:r>
            <a:r>
              <a:rPr lang="en-US" sz="20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-irrigated</a:t>
            </a:r>
            <a:r>
              <a:rPr lang="en-US" sz="20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conditions </a:t>
            </a:r>
            <a:endParaRPr lang="en-US" sz="20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913" y="216380"/>
            <a:ext cx="6576456" cy="647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193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222369" y="6290222"/>
            <a:ext cx="33586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February</a:t>
            </a:r>
            <a:r>
              <a:rPr lang="en-US" sz="20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-rainfed </a:t>
            </a:r>
            <a:r>
              <a:rPr lang="en-US" sz="20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conditions </a:t>
            </a:r>
            <a:endParaRPr lang="en-US" sz="20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689" y="216380"/>
            <a:ext cx="6704680" cy="647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9748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</Words>
  <Application>Microsoft Office PowerPoint</Application>
  <PresentationFormat>Widescreen</PresentationFormat>
  <Paragraphs>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Ayed Al-Abdallat</dc:creator>
  <cp:lastModifiedBy>Ayed Al-Abdallat</cp:lastModifiedBy>
  <cp:revision>2</cp:revision>
  <dcterms:created xsi:type="dcterms:W3CDTF">2021-03-01T13:04:45Z</dcterms:created>
  <dcterms:modified xsi:type="dcterms:W3CDTF">2021-03-01T13:06:16Z</dcterms:modified>
</cp:coreProperties>
</file>