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9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9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0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3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7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1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5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9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2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3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9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1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3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" y="0"/>
            <a:ext cx="9130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9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" y="0"/>
            <a:ext cx="9123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" y="0"/>
            <a:ext cx="9003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1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Ayed Al-Abdallat</dc:creator>
  <cp:lastModifiedBy>Ayed Al-Abdallat</cp:lastModifiedBy>
  <cp:revision>2</cp:revision>
  <dcterms:created xsi:type="dcterms:W3CDTF">2021-03-01T13:09:06Z</dcterms:created>
  <dcterms:modified xsi:type="dcterms:W3CDTF">2021-03-01T13:17:56Z</dcterms:modified>
</cp:coreProperties>
</file>