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96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9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50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39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73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1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5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90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22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38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94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17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F15DB-0C01-48D4-86FC-72D7D50AFC3A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0A24A-C5F0-44AA-8EC1-D36653715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3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16" y="328568"/>
            <a:ext cx="8489977" cy="608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9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16" y="328569"/>
            <a:ext cx="8494776" cy="608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9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Ayed Al-Abdallat</dc:creator>
  <cp:lastModifiedBy>Ayed Al-Abdallat</cp:lastModifiedBy>
  <cp:revision>1</cp:revision>
  <dcterms:created xsi:type="dcterms:W3CDTF">2021-03-01T13:09:06Z</dcterms:created>
  <dcterms:modified xsi:type="dcterms:W3CDTF">2021-03-01T13:12:08Z</dcterms:modified>
</cp:coreProperties>
</file>