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7" r:id="rId2"/>
    <p:sldId id="319" r:id="rId3"/>
    <p:sldId id="320" r:id="rId4"/>
    <p:sldId id="328" r:id="rId5"/>
    <p:sldId id="329" r:id="rId6"/>
    <p:sldId id="339" r:id="rId7"/>
    <p:sldId id="330" r:id="rId8"/>
    <p:sldId id="331" r:id="rId9"/>
    <p:sldId id="334" r:id="rId10"/>
    <p:sldId id="335" r:id="rId11"/>
    <p:sldId id="336" r:id="rId12"/>
    <p:sldId id="338" r:id="rId13"/>
    <p:sldId id="337" r:id="rId14"/>
    <p:sldId id="302" r:id="rId15"/>
  </p:sldIdLst>
  <p:sldSz cx="6858000" cy="9906000" type="A4"/>
  <p:notesSz cx="6819900" cy="99187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2" autoAdjust="0"/>
    <p:restoredTop sz="94789"/>
  </p:normalViewPr>
  <p:slideViewPr>
    <p:cSldViewPr>
      <p:cViewPr>
        <p:scale>
          <a:sx n="87" d="100"/>
          <a:sy n="87" d="100"/>
        </p:scale>
        <p:origin x="3342" y="-27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58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3690" y="0"/>
            <a:ext cx="295458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76E55-9266-124F-9143-7FC9B9A3A66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51075" y="1239838"/>
            <a:ext cx="23177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828" y="4772968"/>
            <a:ext cx="5456245" cy="3905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2209"/>
            <a:ext cx="295458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3690" y="9422209"/>
            <a:ext cx="295458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92223-2F1D-654C-89AF-0772E69178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317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8"/>
            <a:ext cx="5829300" cy="2123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908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277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5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93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3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311403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0275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3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3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4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4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91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590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827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5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92" y="394413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5" y="2072925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255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511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92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573265"/>
            <a:ext cx="1157288" cy="1220822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80" y="573265"/>
            <a:ext cx="3357563" cy="12208227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49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402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A90D4-B5F8-47F9-B581-23DB7EEDFDE1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402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402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BB23F-D9FD-4B06-888E-8C5C3A46D5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21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5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F32801BF-ABC4-4DFC-A87B-E1730D23D3E3}"/>
              </a:ext>
            </a:extLst>
          </p:cNvPr>
          <p:cNvGrpSpPr/>
          <p:nvPr/>
        </p:nvGrpSpPr>
        <p:grpSpPr>
          <a:xfrm>
            <a:off x="163837" y="944325"/>
            <a:ext cx="6649539" cy="4224699"/>
            <a:chOff x="208461" y="1952979"/>
            <a:chExt cx="7119487" cy="5030086"/>
          </a:xfrm>
        </p:grpSpPr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36BEB46B-318E-4B0B-B30D-CA91DC39D684}"/>
                </a:ext>
              </a:extLst>
            </p:cNvPr>
            <p:cNvSpPr/>
            <p:nvPr/>
          </p:nvSpPr>
          <p:spPr>
            <a:xfrm>
              <a:off x="2433713" y="1952984"/>
              <a:ext cx="1474228" cy="961053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Myr</a:t>
              </a:r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-Akt-HA</a:t>
              </a:r>
            </a:p>
          </p:txBody>
        </p:sp>
        <p:sp>
          <p:nvSpPr>
            <p:cNvPr id="32" name="Rectangle 9">
              <a:extLst>
                <a:ext uri="{FF2B5EF4-FFF2-40B4-BE49-F238E27FC236}">
                  <a16:creationId xmlns:a16="http://schemas.microsoft.com/office/drawing/2014/main" id="{5F0E3D42-8D14-463A-AC12-C9E11581E0A3}"/>
                </a:ext>
              </a:extLst>
            </p:cNvPr>
            <p:cNvSpPr/>
            <p:nvPr/>
          </p:nvSpPr>
          <p:spPr>
            <a:xfrm>
              <a:off x="3981420" y="1952983"/>
              <a:ext cx="476870" cy="96105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</a:t>
              </a:r>
              <a:endParaRPr lang="de-DE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3" name="Right Arrow 10">
              <a:extLst>
                <a:ext uri="{FF2B5EF4-FFF2-40B4-BE49-F238E27FC236}">
                  <a16:creationId xmlns:a16="http://schemas.microsoft.com/office/drawing/2014/main" id="{3B91EE22-F7EA-4F40-8032-8C84F01747BD}"/>
                </a:ext>
              </a:extLst>
            </p:cNvPr>
            <p:cNvSpPr/>
            <p:nvPr/>
          </p:nvSpPr>
          <p:spPr>
            <a:xfrm>
              <a:off x="4531769" y="1952981"/>
              <a:ext cx="679002" cy="961053"/>
            </a:xfrm>
            <a:prstGeom prst="rightArrow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IR</a:t>
              </a:r>
            </a:p>
          </p:txBody>
        </p:sp>
        <p:sp>
          <p:nvSpPr>
            <p:cNvPr id="34" name="Right Arrow 14">
              <a:extLst>
                <a:ext uri="{FF2B5EF4-FFF2-40B4-BE49-F238E27FC236}">
                  <a16:creationId xmlns:a16="http://schemas.microsoft.com/office/drawing/2014/main" id="{AB464443-F69D-4597-83D6-61D78321A78B}"/>
                </a:ext>
              </a:extLst>
            </p:cNvPr>
            <p:cNvSpPr/>
            <p:nvPr/>
          </p:nvSpPr>
          <p:spPr>
            <a:xfrm>
              <a:off x="959485" y="1952985"/>
              <a:ext cx="1400749" cy="961053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EF1</a:t>
              </a:r>
              <a:r>
                <a:rPr lang="el-GR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α</a:t>
              </a:r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</a:t>
              </a:r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Prom</a:t>
              </a:r>
              <a:endParaRPr lang="de-DE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35" name="Straight Connector 16">
              <a:extLst>
                <a:ext uri="{FF2B5EF4-FFF2-40B4-BE49-F238E27FC236}">
                  <a16:creationId xmlns:a16="http://schemas.microsoft.com/office/drawing/2014/main" id="{8967D6B8-7B63-4B6D-AD45-62B957B5FB11}"/>
                </a:ext>
              </a:extLst>
            </p:cNvPr>
            <p:cNvCxnSpPr>
              <a:stCxn id="34" idx="1"/>
            </p:cNvCxnSpPr>
            <p:nvPr/>
          </p:nvCxnSpPr>
          <p:spPr>
            <a:xfrm flipH="1">
              <a:off x="882649" y="2433512"/>
              <a:ext cx="76836" cy="466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17">
              <a:extLst>
                <a:ext uri="{FF2B5EF4-FFF2-40B4-BE49-F238E27FC236}">
                  <a16:creationId xmlns:a16="http://schemas.microsoft.com/office/drawing/2014/main" id="{672E1F97-9BD3-4B42-ACED-DDDD294E54B6}"/>
                </a:ext>
              </a:extLst>
            </p:cNvPr>
            <p:cNvCxnSpPr>
              <a:endCxn id="34" idx="3"/>
            </p:cNvCxnSpPr>
            <p:nvPr/>
          </p:nvCxnSpPr>
          <p:spPr>
            <a:xfrm flipH="1">
              <a:off x="2360234" y="2433508"/>
              <a:ext cx="73480" cy="4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18">
              <a:extLst>
                <a:ext uri="{FF2B5EF4-FFF2-40B4-BE49-F238E27FC236}">
                  <a16:creationId xmlns:a16="http://schemas.microsoft.com/office/drawing/2014/main" id="{F3348AB1-B64C-46F8-86EE-8E0D2CDB904B}"/>
                </a:ext>
              </a:extLst>
            </p:cNvPr>
            <p:cNvCxnSpPr>
              <a:endCxn id="31" idx="3"/>
            </p:cNvCxnSpPr>
            <p:nvPr/>
          </p:nvCxnSpPr>
          <p:spPr>
            <a:xfrm flipH="1" flipV="1">
              <a:off x="3907941" y="2433511"/>
              <a:ext cx="73479" cy="233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19">
              <a:extLst>
                <a:ext uri="{FF2B5EF4-FFF2-40B4-BE49-F238E27FC236}">
                  <a16:creationId xmlns:a16="http://schemas.microsoft.com/office/drawing/2014/main" id="{2CC9E1C0-082D-42C4-81B3-5F1353E36131}"/>
                </a:ext>
              </a:extLst>
            </p:cNvPr>
            <p:cNvCxnSpPr/>
            <p:nvPr/>
          </p:nvCxnSpPr>
          <p:spPr>
            <a:xfrm flipH="1">
              <a:off x="4458291" y="2433507"/>
              <a:ext cx="73478" cy="0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Left Arrow 30">
              <a:extLst>
                <a:ext uri="{FF2B5EF4-FFF2-40B4-BE49-F238E27FC236}">
                  <a16:creationId xmlns:a16="http://schemas.microsoft.com/office/drawing/2014/main" id="{F6FE25C3-9E0A-427B-B3A7-0DC3A3FD6746}"/>
                </a:ext>
              </a:extLst>
            </p:cNvPr>
            <p:cNvSpPr/>
            <p:nvPr/>
          </p:nvSpPr>
          <p:spPr>
            <a:xfrm>
              <a:off x="208461" y="1952979"/>
              <a:ext cx="679003" cy="961053"/>
            </a:xfrm>
            <a:prstGeom prst="leftArrow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IR</a:t>
              </a:r>
            </a:p>
          </p:txBody>
        </p:sp>
        <p:sp>
          <p:nvSpPr>
            <p:cNvPr id="40" name="Rectangle 32">
              <a:extLst>
                <a:ext uri="{FF2B5EF4-FFF2-40B4-BE49-F238E27FC236}">
                  <a16:creationId xmlns:a16="http://schemas.microsoft.com/office/drawing/2014/main" id="{83C27FFB-BF9C-4E8E-9A84-301F40622B7D}"/>
                </a:ext>
              </a:extLst>
            </p:cNvPr>
            <p:cNvSpPr/>
            <p:nvPr/>
          </p:nvSpPr>
          <p:spPr>
            <a:xfrm>
              <a:off x="2443533" y="3303343"/>
              <a:ext cx="1074030" cy="961053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Notch</a:t>
              </a:r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-IC</a:t>
              </a:r>
            </a:p>
          </p:txBody>
        </p:sp>
        <p:sp>
          <p:nvSpPr>
            <p:cNvPr id="41" name="Right Arrow 33">
              <a:extLst>
                <a:ext uri="{FF2B5EF4-FFF2-40B4-BE49-F238E27FC236}">
                  <a16:creationId xmlns:a16="http://schemas.microsoft.com/office/drawing/2014/main" id="{E5547E7C-B694-4893-A2F4-A33A698AE7E7}"/>
                </a:ext>
              </a:extLst>
            </p:cNvPr>
            <p:cNvSpPr/>
            <p:nvPr/>
          </p:nvSpPr>
          <p:spPr>
            <a:xfrm>
              <a:off x="4734245" y="3286523"/>
              <a:ext cx="679002" cy="961053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IR</a:t>
              </a:r>
            </a:p>
          </p:txBody>
        </p:sp>
        <p:sp>
          <p:nvSpPr>
            <p:cNvPr id="42" name="Right Arrow 34">
              <a:extLst>
                <a:ext uri="{FF2B5EF4-FFF2-40B4-BE49-F238E27FC236}">
                  <a16:creationId xmlns:a16="http://schemas.microsoft.com/office/drawing/2014/main" id="{70CF0E36-3226-4741-8881-58BCBF971E5E}"/>
                </a:ext>
              </a:extLst>
            </p:cNvPr>
            <p:cNvSpPr/>
            <p:nvPr/>
          </p:nvSpPr>
          <p:spPr>
            <a:xfrm>
              <a:off x="964489" y="3303348"/>
              <a:ext cx="1400749" cy="961053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MSCV</a:t>
              </a:r>
            </a:p>
          </p:txBody>
        </p:sp>
        <p:cxnSp>
          <p:nvCxnSpPr>
            <p:cNvPr id="43" name="Straight Connector 35">
              <a:extLst>
                <a:ext uri="{FF2B5EF4-FFF2-40B4-BE49-F238E27FC236}">
                  <a16:creationId xmlns:a16="http://schemas.microsoft.com/office/drawing/2014/main" id="{CA29F358-9A05-4A56-88BE-C5581A3E530C}"/>
                </a:ext>
              </a:extLst>
            </p:cNvPr>
            <p:cNvCxnSpPr>
              <a:stCxn id="42" idx="1"/>
            </p:cNvCxnSpPr>
            <p:nvPr/>
          </p:nvCxnSpPr>
          <p:spPr>
            <a:xfrm flipH="1">
              <a:off x="887653" y="3783875"/>
              <a:ext cx="76836" cy="466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36">
              <a:extLst>
                <a:ext uri="{FF2B5EF4-FFF2-40B4-BE49-F238E27FC236}">
                  <a16:creationId xmlns:a16="http://schemas.microsoft.com/office/drawing/2014/main" id="{5AA90289-4869-4B2E-AE8B-38EE0C93C6A2}"/>
                </a:ext>
              </a:extLst>
            </p:cNvPr>
            <p:cNvCxnSpPr>
              <a:endCxn id="42" idx="3"/>
            </p:cNvCxnSpPr>
            <p:nvPr/>
          </p:nvCxnSpPr>
          <p:spPr>
            <a:xfrm flipH="1">
              <a:off x="2365238" y="3783871"/>
              <a:ext cx="73480" cy="4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37">
              <a:extLst>
                <a:ext uri="{FF2B5EF4-FFF2-40B4-BE49-F238E27FC236}">
                  <a16:creationId xmlns:a16="http://schemas.microsoft.com/office/drawing/2014/main" id="{2A3A798E-EAAE-414A-9010-909C44DC3288}"/>
                </a:ext>
              </a:extLst>
            </p:cNvPr>
            <p:cNvCxnSpPr/>
            <p:nvPr/>
          </p:nvCxnSpPr>
          <p:spPr>
            <a:xfrm flipH="1" flipV="1">
              <a:off x="3513853" y="3777516"/>
              <a:ext cx="73479" cy="233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38">
              <a:extLst>
                <a:ext uri="{FF2B5EF4-FFF2-40B4-BE49-F238E27FC236}">
                  <a16:creationId xmlns:a16="http://schemas.microsoft.com/office/drawing/2014/main" id="{433D3A96-6778-49EF-A818-2CDEC7D43E3B}"/>
                </a:ext>
              </a:extLst>
            </p:cNvPr>
            <p:cNvCxnSpPr/>
            <p:nvPr/>
          </p:nvCxnSpPr>
          <p:spPr>
            <a:xfrm flipH="1">
              <a:off x="3928228" y="5157244"/>
              <a:ext cx="73478" cy="0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Left Arrow 39">
              <a:extLst>
                <a:ext uri="{FF2B5EF4-FFF2-40B4-BE49-F238E27FC236}">
                  <a16:creationId xmlns:a16="http://schemas.microsoft.com/office/drawing/2014/main" id="{14C0DB68-2CE6-41D2-8ADC-3AAACE4019EF}"/>
                </a:ext>
              </a:extLst>
            </p:cNvPr>
            <p:cNvSpPr/>
            <p:nvPr/>
          </p:nvSpPr>
          <p:spPr>
            <a:xfrm>
              <a:off x="213465" y="3303342"/>
              <a:ext cx="679003" cy="961053"/>
            </a:xfrm>
            <a:prstGeom prst="lef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IR</a:t>
              </a:r>
            </a:p>
          </p:txBody>
        </p:sp>
        <p:sp>
          <p:nvSpPr>
            <p:cNvPr id="48" name="Rectangle 40">
              <a:extLst>
                <a:ext uri="{FF2B5EF4-FFF2-40B4-BE49-F238E27FC236}">
                  <a16:creationId xmlns:a16="http://schemas.microsoft.com/office/drawing/2014/main" id="{53333C23-6BE4-4153-B003-30C8222B2BF8}"/>
                </a:ext>
              </a:extLst>
            </p:cNvPr>
            <p:cNvSpPr/>
            <p:nvPr/>
          </p:nvSpPr>
          <p:spPr>
            <a:xfrm>
              <a:off x="3591551" y="3303343"/>
              <a:ext cx="1074030" cy="96105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IRES</a:t>
              </a:r>
            </a:p>
          </p:txBody>
        </p:sp>
        <p:sp>
          <p:nvSpPr>
            <p:cNvPr id="49" name="Rectangle 50">
              <a:extLst>
                <a:ext uri="{FF2B5EF4-FFF2-40B4-BE49-F238E27FC236}">
                  <a16:creationId xmlns:a16="http://schemas.microsoft.com/office/drawing/2014/main" id="{A6E7FF1C-6790-4FB5-97E9-41B86E26C793}"/>
                </a:ext>
              </a:extLst>
            </p:cNvPr>
            <p:cNvSpPr/>
            <p:nvPr/>
          </p:nvSpPr>
          <p:spPr>
            <a:xfrm>
              <a:off x="2454000" y="4686071"/>
              <a:ext cx="1474228" cy="961053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HBS2</a:t>
              </a:r>
            </a:p>
          </p:txBody>
        </p:sp>
        <p:sp>
          <p:nvSpPr>
            <p:cNvPr id="50" name="Right Arrow 53">
              <a:extLst>
                <a:ext uri="{FF2B5EF4-FFF2-40B4-BE49-F238E27FC236}">
                  <a16:creationId xmlns:a16="http://schemas.microsoft.com/office/drawing/2014/main" id="{127A89EB-9ED2-47EF-A2C6-637C3E75E2E6}"/>
                </a:ext>
              </a:extLst>
            </p:cNvPr>
            <p:cNvSpPr/>
            <p:nvPr/>
          </p:nvSpPr>
          <p:spPr>
            <a:xfrm>
              <a:off x="979772" y="4686072"/>
              <a:ext cx="1400749" cy="961053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pCMV</a:t>
              </a:r>
              <a:endParaRPr lang="de-DE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51" name="Straight Connector 55">
              <a:extLst>
                <a:ext uri="{FF2B5EF4-FFF2-40B4-BE49-F238E27FC236}">
                  <a16:creationId xmlns:a16="http://schemas.microsoft.com/office/drawing/2014/main" id="{5767345D-B8F1-4DEB-A12E-2B6C725741FB}"/>
                </a:ext>
              </a:extLst>
            </p:cNvPr>
            <p:cNvCxnSpPr>
              <a:endCxn id="50" idx="3"/>
            </p:cNvCxnSpPr>
            <p:nvPr/>
          </p:nvCxnSpPr>
          <p:spPr>
            <a:xfrm flipH="1">
              <a:off x="2380521" y="5166595"/>
              <a:ext cx="73480" cy="4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Rectangle 57">
              <a:extLst>
                <a:ext uri="{FF2B5EF4-FFF2-40B4-BE49-F238E27FC236}">
                  <a16:creationId xmlns:a16="http://schemas.microsoft.com/office/drawing/2014/main" id="{C974D0C6-BF40-49C0-876F-829619E6944D}"/>
                </a:ext>
              </a:extLst>
            </p:cNvPr>
            <p:cNvSpPr/>
            <p:nvPr/>
          </p:nvSpPr>
          <p:spPr>
            <a:xfrm>
              <a:off x="4001706" y="4686071"/>
              <a:ext cx="476870" cy="96105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</a:t>
              </a:r>
              <a:endParaRPr lang="de-DE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53" name="Straight Connector 59">
              <a:extLst>
                <a:ext uri="{FF2B5EF4-FFF2-40B4-BE49-F238E27FC236}">
                  <a16:creationId xmlns:a16="http://schemas.microsoft.com/office/drawing/2014/main" id="{33D99992-EEB7-43BF-8F30-A412E28DEA80}"/>
                </a:ext>
              </a:extLst>
            </p:cNvPr>
            <p:cNvCxnSpPr/>
            <p:nvPr/>
          </p:nvCxnSpPr>
          <p:spPr>
            <a:xfrm flipH="1">
              <a:off x="4665581" y="3767050"/>
              <a:ext cx="73478" cy="0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Rectangle 61">
              <a:extLst>
                <a:ext uri="{FF2B5EF4-FFF2-40B4-BE49-F238E27FC236}">
                  <a16:creationId xmlns:a16="http://schemas.microsoft.com/office/drawing/2014/main" id="{1476B30F-B8E4-4EC1-9F02-86DB0AC846B0}"/>
                </a:ext>
              </a:extLst>
            </p:cNvPr>
            <p:cNvSpPr/>
            <p:nvPr/>
          </p:nvSpPr>
          <p:spPr>
            <a:xfrm>
              <a:off x="3952753" y="6010410"/>
              <a:ext cx="1474228" cy="961053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CAS9</a:t>
              </a:r>
            </a:p>
          </p:txBody>
        </p:sp>
        <p:sp>
          <p:nvSpPr>
            <p:cNvPr id="55" name="Right Arrow 62">
              <a:extLst>
                <a:ext uri="{FF2B5EF4-FFF2-40B4-BE49-F238E27FC236}">
                  <a16:creationId xmlns:a16="http://schemas.microsoft.com/office/drawing/2014/main" id="{FCD73F0D-3817-4A79-84A3-AE4709709082}"/>
                </a:ext>
              </a:extLst>
            </p:cNvPr>
            <p:cNvSpPr/>
            <p:nvPr/>
          </p:nvSpPr>
          <p:spPr>
            <a:xfrm>
              <a:off x="6648946" y="6018901"/>
              <a:ext cx="679002" cy="961053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IR</a:t>
              </a:r>
            </a:p>
          </p:txBody>
        </p:sp>
        <p:sp>
          <p:nvSpPr>
            <p:cNvPr id="56" name="Right Arrow 63">
              <a:extLst>
                <a:ext uri="{FF2B5EF4-FFF2-40B4-BE49-F238E27FC236}">
                  <a16:creationId xmlns:a16="http://schemas.microsoft.com/office/drawing/2014/main" id="{C09D864D-32C0-4362-A8EF-6A853F9064AC}"/>
                </a:ext>
              </a:extLst>
            </p:cNvPr>
            <p:cNvSpPr/>
            <p:nvPr/>
          </p:nvSpPr>
          <p:spPr>
            <a:xfrm>
              <a:off x="959485" y="6014239"/>
              <a:ext cx="1400749" cy="961053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U6-Prom</a:t>
              </a:r>
            </a:p>
          </p:txBody>
        </p:sp>
        <p:cxnSp>
          <p:nvCxnSpPr>
            <p:cNvPr id="57" name="Straight Connector 64">
              <a:extLst>
                <a:ext uri="{FF2B5EF4-FFF2-40B4-BE49-F238E27FC236}">
                  <a16:creationId xmlns:a16="http://schemas.microsoft.com/office/drawing/2014/main" id="{C0362A03-188C-4E7F-9015-34D2430A4C1E}"/>
                </a:ext>
              </a:extLst>
            </p:cNvPr>
            <p:cNvCxnSpPr>
              <a:stCxn id="56" idx="1"/>
            </p:cNvCxnSpPr>
            <p:nvPr/>
          </p:nvCxnSpPr>
          <p:spPr>
            <a:xfrm flipH="1">
              <a:off x="882649" y="6494766"/>
              <a:ext cx="76836" cy="466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65">
              <a:extLst>
                <a:ext uri="{FF2B5EF4-FFF2-40B4-BE49-F238E27FC236}">
                  <a16:creationId xmlns:a16="http://schemas.microsoft.com/office/drawing/2014/main" id="{82CC8493-F605-42D7-B91F-9237F0DA2904}"/>
                </a:ext>
              </a:extLst>
            </p:cNvPr>
            <p:cNvCxnSpPr>
              <a:endCxn id="56" idx="3"/>
            </p:cNvCxnSpPr>
            <p:nvPr/>
          </p:nvCxnSpPr>
          <p:spPr>
            <a:xfrm flipH="1">
              <a:off x="2360234" y="6494762"/>
              <a:ext cx="73480" cy="4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66">
              <a:extLst>
                <a:ext uri="{FF2B5EF4-FFF2-40B4-BE49-F238E27FC236}">
                  <a16:creationId xmlns:a16="http://schemas.microsoft.com/office/drawing/2014/main" id="{348CDDA9-BB1D-49AE-ACD2-0CFD92649485}"/>
                </a:ext>
              </a:extLst>
            </p:cNvPr>
            <p:cNvCxnSpPr>
              <a:endCxn id="54" idx="3"/>
            </p:cNvCxnSpPr>
            <p:nvPr/>
          </p:nvCxnSpPr>
          <p:spPr>
            <a:xfrm flipH="1" flipV="1">
              <a:off x="5426981" y="6490937"/>
              <a:ext cx="73479" cy="233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67">
              <a:extLst>
                <a:ext uri="{FF2B5EF4-FFF2-40B4-BE49-F238E27FC236}">
                  <a16:creationId xmlns:a16="http://schemas.microsoft.com/office/drawing/2014/main" id="{17A698AA-770D-42C7-9F42-AF57C9217A15}"/>
                </a:ext>
              </a:extLst>
            </p:cNvPr>
            <p:cNvCxnSpPr/>
            <p:nvPr/>
          </p:nvCxnSpPr>
          <p:spPr>
            <a:xfrm flipH="1">
              <a:off x="6580282" y="6499427"/>
              <a:ext cx="73478" cy="0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Left Arrow 68">
              <a:extLst>
                <a:ext uri="{FF2B5EF4-FFF2-40B4-BE49-F238E27FC236}">
                  <a16:creationId xmlns:a16="http://schemas.microsoft.com/office/drawing/2014/main" id="{1D41BD29-58EF-4C1C-805E-82C4C3CF8E67}"/>
                </a:ext>
              </a:extLst>
            </p:cNvPr>
            <p:cNvSpPr/>
            <p:nvPr/>
          </p:nvSpPr>
          <p:spPr>
            <a:xfrm>
              <a:off x="208461" y="6014233"/>
              <a:ext cx="679003" cy="961053"/>
            </a:xfrm>
            <a:prstGeom prst="lef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IR</a:t>
              </a:r>
            </a:p>
          </p:txBody>
        </p:sp>
        <p:sp>
          <p:nvSpPr>
            <p:cNvPr id="62" name="Rectangle 69">
              <a:extLst>
                <a:ext uri="{FF2B5EF4-FFF2-40B4-BE49-F238E27FC236}">
                  <a16:creationId xmlns:a16="http://schemas.microsoft.com/office/drawing/2014/main" id="{3B765F38-98D0-418D-9C87-B36BD60DFAA0}"/>
                </a:ext>
              </a:extLst>
            </p:cNvPr>
            <p:cNvSpPr/>
            <p:nvPr/>
          </p:nvSpPr>
          <p:spPr>
            <a:xfrm>
              <a:off x="6103412" y="6018901"/>
              <a:ext cx="476870" cy="96105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</a:t>
              </a:r>
              <a:endParaRPr lang="de-DE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63" name="Straight Connector 70">
              <a:extLst>
                <a:ext uri="{FF2B5EF4-FFF2-40B4-BE49-F238E27FC236}">
                  <a16:creationId xmlns:a16="http://schemas.microsoft.com/office/drawing/2014/main" id="{C35D58B6-0903-4B12-BF65-5D3DE53789FC}"/>
                </a:ext>
              </a:extLst>
            </p:cNvPr>
            <p:cNvCxnSpPr/>
            <p:nvPr/>
          </p:nvCxnSpPr>
          <p:spPr>
            <a:xfrm flipH="1">
              <a:off x="3876952" y="6493447"/>
              <a:ext cx="73480" cy="4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ectangle 71">
              <a:extLst>
                <a:ext uri="{FF2B5EF4-FFF2-40B4-BE49-F238E27FC236}">
                  <a16:creationId xmlns:a16="http://schemas.microsoft.com/office/drawing/2014/main" id="{1AD543ED-5013-49C8-A373-9F6B3029B67C}"/>
                </a:ext>
              </a:extLst>
            </p:cNvPr>
            <p:cNvSpPr/>
            <p:nvPr/>
          </p:nvSpPr>
          <p:spPr>
            <a:xfrm>
              <a:off x="2444560" y="6014228"/>
              <a:ext cx="817882" cy="961053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p27 </a:t>
              </a:r>
              <a:r>
                <a:rPr lang="de-DE" sz="1600" b="1" dirty="0" err="1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sgRNA</a:t>
              </a:r>
              <a:endParaRPr lang="de-DE" sz="1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5" name="Rectangle 72">
              <a:extLst>
                <a:ext uri="{FF2B5EF4-FFF2-40B4-BE49-F238E27FC236}">
                  <a16:creationId xmlns:a16="http://schemas.microsoft.com/office/drawing/2014/main" id="{4BBF3FA3-4CA1-4CEB-89AE-239D22674493}"/>
                </a:ext>
              </a:extLst>
            </p:cNvPr>
            <p:cNvSpPr/>
            <p:nvPr/>
          </p:nvSpPr>
          <p:spPr>
            <a:xfrm>
              <a:off x="3337536" y="6022012"/>
              <a:ext cx="539103" cy="961053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NLS</a:t>
              </a:r>
            </a:p>
          </p:txBody>
        </p:sp>
        <p:cxnSp>
          <p:nvCxnSpPr>
            <p:cNvPr id="66" name="Straight Connector 73">
              <a:extLst>
                <a:ext uri="{FF2B5EF4-FFF2-40B4-BE49-F238E27FC236}">
                  <a16:creationId xmlns:a16="http://schemas.microsoft.com/office/drawing/2014/main" id="{7FEE210C-B20F-4324-B544-9735E4339B16}"/>
                </a:ext>
              </a:extLst>
            </p:cNvPr>
            <p:cNvCxnSpPr/>
            <p:nvPr/>
          </p:nvCxnSpPr>
          <p:spPr>
            <a:xfrm flipH="1">
              <a:off x="3261596" y="6502539"/>
              <a:ext cx="73480" cy="4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Rectangle 74">
              <a:extLst>
                <a:ext uri="{FF2B5EF4-FFF2-40B4-BE49-F238E27FC236}">
                  <a16:creationId xmlns:a16="http://schemas.microsoft.com/office/drawing/2014/main" id="{8BBEF3F9-8B34-4ABB-9E91-980D7C300970}"/>
                </a:ext>
              </a:extLst>
            </p:cNvPr>
            <p:cNvSpPr/>
            <p:nvPr/>
          </p:nvSpPr>
          <p:spPr>
            <a:xfrm>
              <a:off x="5495645" y="6018901"/>
              <a:ext cx="539103" cy="961053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ln w="0"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NLS</a:t>
              </a:r>
            </a:p>
          </p:txBody>
        </p:sp>
        <p:cxnSp>
          <p:nvCxnSpPr>
            <p:cNvPr id="68" name="Straight Connector 75">
              <a:extLst>
                <a:ext uri="{FF2B5EF4-FFF2-40B4-BE49-F238E27FC236}">
                  <a16:creationId xmlns:a16="http://schemas.microsoft.com/office/drawing/2014/main" id="{A505D679-E2B8-48BA-ABCF-C1D3A65982FD}"/>
                </a:ext>
              </a:extLst>
            </p:cNvPr>
            <p:cNvCxnSpPr/>
            <p:nvPr/>
          </p:nvCxnSpPr>
          <p:spPr>
            <a:xfrm flipH="1">
              <a:off x="6034748" y="6490936"/>
              <a:ext cx="73478" cy="0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0" name="Picture 34">
            <a:extLst>
              <a:ext uri="{FF2B5EF4-FFF2-40B4-BE49-F238E27FC236}">
                <a16:creationId xmlns:a16="http://schemas.microsoft.com/office/drawing/2014/main" id="{FE6F3097-ADA5-4096-93D0-B7049CD3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657" y="6461063"/>
            <a:ext cx="1214156" cy="1531503"/>
          </a:xfrm>
          <a:prstGeom prst="rect">
            <a:avLst/>
          </a:prstGeom>
        </p:spPr>
      </p:pic>
      <p:pic>
        <p:nvPicPr>
          <p:cNvPr id="71" name="Picture 33">
            <a:extLst>
              <a:ext uri="{FF2B5EF4-FFF2-40B4-BE49-F238E27FC236}">
                <a16:creationId xmlns:a16="http://schemas.microsoft.com/office/drawing/2014/main" id="{8803E892-EE12-4B33-95A3-C2DE0DC46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175" y="6111856"/>
            <a:ext cx="1783289" cy="981558"/>
          </a:xfrm>
          <a:prstGeom prst="rect">
            <a:avLst/>
          </a:prstGeom>
        </p:spPr>
      </p:pic>
      <p:pic>
        <p:nvPicPr>
          <p:cNvPr id="72" name="Picture 32">
            <a:extLst>
              <a:ext uri="{FF2B5EF4-FFF2-40B4-BE49-F238E27FC236}">
                <a16:creationId xmlns:a16="http://schemas.microsoft.com/office/drawing/2014/main" id="{F6DE3ED6-625E-404E-A4AC-647BD903E7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7147519"/>
            <a:ext cx="1783289" cy="974574"/>
          </a:xfrm>
          <a:prstGeom prst="rect">
            <a:avLst/>
          </a:prstGeom>
        </p:spPr>
      </p:pic>
      <p:pic>
        <p:nvPicPr>
          <p:cNvPr id="73" name="Picture 25">
            <a:extLst>
              <a:ext uri="{FF2B5EF4-FFF2-40B4-BE49-F238E27FC236}">
                <a16:creationId xmlns:a16="http://schemas.microsoft.com/office/drawing/2014/main" id="{F61A0093-D632-4C22-976E-792C162391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6114476"/>
            <a:ext cx="1783289" cy="978938"/>
          </a:xfrm>
          <a:prstGeom prst="rect">
            <a:avLst/>
          </a:prstGeom>
        </p:spPr>
      </p:pic>
      <p:cxnSp>
        <p:nvCxnSpPr>
          <p:cNvPr id="74" name="Straight Connector 237">
            <a:extLst>
              <a:ext uri="{FF2B5EF4-FFF2-40B4-BE49-F238E27FC236}">
                <a16:creationId xmlns:a16="http://schemas.microsoft.com/office/drawing/2014/main" id="{49357659-23E7-4560-A395-C797F7587C6A}"/>
              </a:ext>
            </a:extLst>
          </p:cNvPr>
          <p:cNvCxnSpPr/>
          <p:nvPr/>
        </p:nvCxnSpPr>
        <p:spPr bwMode="auto">
          <a:xfrm>
            <a:off x="2990919" y="7707032"/>
            <a:ext cx="309563" cy="23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5" name="TextBox 29">
            <a:extLst>
              <a:ext uri="{FF2B5EF4-FFF2-40B4-BE49-F238E27FC236}">
                <a16:creationId xmlns:a16="http://schemas.microsoft.com/office/drawing/2014/main" id="{C3AFBDB4-B947-45F1-9258-AB5975FBB934}"/>
              </a:ext>
            </a:extLst>
          </p:cNvPr>
          <p:cNvSpPr txBox="1"/>
          <p:nvPr/>
        </p:nvSpPr>
        <p:spPr>
          <a:xfrm>
            <a:off x="3448837" y="5931072"/>
            <a:ext cx="690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18342182-352B-4FF8-99F1-174F328E106B}"/>
              </a:ext>
            </a:extLst>
          </p:cNvPr>
          <p:cNvSpPr txBox="1"/>
          <p:nvPr/>
        </p:nvSpPr>
        <p:spPr>
          <a:xfrm>
            <a:off x="1404803" y="5931072"/>
            <a:ext cx="359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H/E</a:t>
            </a:r>
          </a:p>
        </p:txBody>
      </p:sp>
      <p:sp>
        <p:nvSpPr>
          <p:cNvPr id="77" name="TextBox 29">
            <a:extLst>
              <a:ext uri="{FF2B5EF4-FFF2-40B4-BE49-F238E27FC236}">
                <a16:creationId xmlns:a16="http://schemas.microsoft.com/office/drawing/2014/main" id="{9B1A8404-5E91-45A1-BE6E-B8808622A985}"/>
              </a:ext>
            </a:extLst>
          </p:cNvPr>
          <p:cNvSpPr txBox="1"/>
          <p:nvPr/>
        </p:nvSpPr>
        <p:spPr>
          <a:xfrm rot="16200000">
            <a:off x="4447787" y="7119092"/>
            <a:ext cx="1179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cells/mm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8" name="TextBox 29">
            <a:extLst>
              <a:ext uri="{FF2B5EF4-FFF2-40B4-BE49-F238E27FC236}">
                <a16:creationId xmlns:a16="http://schemas.microsoft.com/office/drawing/2014/main" id="{05D4D2D0-DD3C-406F-90DA-BBA7D87B7121}"/>
              </a:ext>
            </a:extLst>
          </p:cNvPr>
          <p:cNvSpPr txBox="1"/>
          <p:nvPr/>
        </p:nvSpPr>
        <p:spPr>
          <a:xfrm rot="16200000">
            <a:off x="242185" y="6496223"/>
            <a:ext cx="685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5D1BBB3E-1F84-4C71-9245-DE6F1D4B67FD}"/>
              </a:ext>
            </a:extLst>
          </p:cNvPr>
          <p:cNvSpPr txBox="1"/>
          <p:nvPr/>
        </p:nvSpPr>
        <p:spPr>
          <a:xfrm rot="16200000">
            <a:off x="41401" y="7529266"/>
            <a:ext cx="10871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Notch/AKT/sgp27</a:t>
            </a:r>
          </a:p>
        </p:txBody>
      </p:sp>
      <p:sp>
        <p:nvSpPr>
          <p:cNvPr id="80" name="TextBox 111">
            <a:extLst>
              <a:ext uri="{FF2B5EF4-FFF2-40B4-BE49-F238E27FC236}">
                <a16:creationId xmlns:a16="http://schemas.microsoft.com/office/drawing/2014/main" id="{3AC2BF3F-FE18-4A3D-99AC-B27EC56E13EE}"/>
              </a:ext>
            </a:extLst>
          </p:cNvPr>
          <p:cNvSpPr txBox="1"/>
          <p:nvPr/>
        </p:nvSpPr>
        <p:spPr>
          <a:xfrm>
            <a:off x="5473166" y="7903563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81" name="TextBox 113">
            <a:extLst>
              <a:ext uri="{FF2B5EF4-FFF2-40B4-BE49-F238E27FC236}">
                <a16:creationId xmlns:a16="http://schemas.microsoft.com/office/drawing/2014/main" id="{FC42932D-88BF-4D7D-9506-406D47AC3DFD}"/>
              </a:ext>
            </a:extLst>
          </p:cNvPr>
          <p:cNvSpPr txBox="1"/>
          <p:nvPr/>
        </p:nvSpPr>
        <p:spPr>
          <a:xfrm>
            <a:off x="5782530" y="7903563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82" name="TextBox 171">
            <a:extLst>
              <a:ext uri="{FF2B5EF4-FFF2-40B4-BE49-F238E27FC236}">
                <a16:creationId xmlns:a16="http://schemas.microsoft.com/office/drawing/2014/main" id="{6F6DDF6D-6217-4ED5-8783-CD37A5E02623}"/>
              </a:ext>
            </a:extLst>
          </p:cNvPr>
          <p:cNvSpPr txBox="1"/>
          <p:nvPr/>
        </p:nvSpPr>
        <p:spPr>
          <a:xfrm>
            <a:off x="5661557" y="6420483"/>
            <a:ext cx="3161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600" dirty="0" err="1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Straight Connector 172">
            <a:extLst>
              <a:ext uri="{FF2B5EF4-FFF2-40B4-BE49-F238E27FC236}">
                <a16:creationId xmlns:a16="http://schemas.microsoft.com/office/drawing/2014/main" id="{FFDB79DA-DE41-49B8-8799-BEB8A962D956}"/>
              </a:ext>
            </a:extLst>
          </p:cNvPr>
          <p:cNvCxnSpPr/>
          <p:nvPr/>
        </p:nvCxnSpPr>
        <p:spPr>
          <a:xfrm>
            <a:off x="5636733" y="6579147"/>
            <a:ext cx="365760" cy="10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173">
            <a:extLst>
              <a:ext uri="{FF2B5EF4-FFF2-40B4-BE49-F238E27FC236}">
                <a16:creationId xmlns:a16="http://schemas.microsoft.com/office/drawing/2014/main" id="{4778923C-3844-4621-BB22-51C49DFC0680}"/>
              </a:ext>
            </a:extLst>
          </p:cNvPr>
          <p:cNvCxnSpPr/>
          <p:nvPr/>
        </p:nvCxnSpPr>
        <p:spPr>
          <a:xfrm flipV="1">
            <a:off x="5642478" y="6575232"/>
            <a:ext cx="1" cy="457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174">
            <a:extLst>
              <a:ext uri="{FF2B5EF4-FFF2-40B4-BE49-F238E27FC236}">
                <a16:creationId xmlns:a16="http://schemas.microsoft.com/office/drawing/2014/main" id="{91C4D735-AEE0-498C-B604-4265D8CC35A5}"/>
              </a:ext>
            </a:extLst>
          </p:cNvPr>
          <p:cNvCxnSpPr/>
          <p:nvPr/>
        </p:nvCxnSpPr>
        <p:spPr>
          <a:xfrm flipV="1">
            <a:off x="5997494" y="6581261"/>
            <a:ext cx="1" cy="457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234">
            <a:extLst>
              <a:ext uri="{FF2B5EF4-FFF2-40B4-BE49-F238E27FC236}">
                <a16:creationId xmlns:a16="http://schemas.microsoft.com/office/drawing/2014/main" id="{6C0FF116-649E-45AC-9791-E2B98851215A}"/>
              </a:ext>
            </a:extLst>
          </p:cNvPr>
          <p:cNvCxnSpPr/>
          <p:nvPr/>
        </p:nvCxnSpPr>
        <p:spPr bwMode="auto">
          <a:xfrm>
            <a:off x="746828" y="7024150"/>
            <a:ext cx="210312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7" name="Straight Connector 235">
            <a:extLst>
              <a:ext uri="{FF2B5EF4-FFF2-40B4-BE49-F238E27FC236}">
                <a16:creationId xmlns:a16="http://schemas.microsoft.com/office/drawing/2014/main" id="{4A480B8B-CDC0-4ABC-A0BA-1A4106BBB1CC}"/>
              </a:ext>
            </a:extLst>
          </p:cNvPr>
          <p:cNvCxnSpPr/>
          <p:nvPr/>
        </p:nvCxnSpPr>
        <p:spPr bwMode="auto">
          <a:xfrm>
            <a:off x="746828" y="8071082"/>
            <a:ext cx="210312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88" name="Picture 29">
            <a:extLst>
              <a:ext uri="{FF2B5EF4-FFF2-40B4-BE49-F238E27FC236}">
                <a16:creationId xmlns:a16="http://schemas.microsoft.com/office/drawing/2014/main" id="{9E23EBFD-6F8D-460E-B0CB-A12C56B426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429" y="7147519"/>
            <a:ext cx="1787035" cy="974574"/>
          </a:xfrm>
          <a:prstGeom prst="rect">
            <a:avLst/>
          </a:prstGeom>
        </p:spPr>
      </p:pic>
      <p:cxnSp>
        <p:nvCxnSpPr>
          <p:cNvPr id="89" name="Straight Connector 30">
            <a:extLst>
              <a:ext uri="{FF2B5EF4-FFF2-40B4-BE49-F238E27FC236}">
                <a16:creationId xmlns:a16="http://schemas.microsoft.com/office/drawing/2014/main" id="{655FC9CB-E6E8-4F6E-9B12-754342A3A9FC}"/>
              </a:ext>
            </a:extLst>
          </p:cNvPr>
          <p:cNvCxnSpPr/>
          <p:nvPr/>
        </p:nvCxnSpPr>
        <p:spPr bwMode="auto">
          <a:xfrm>
            <a:off x="2969974" y="8063949"/>
            <a:ext cx="210312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0" name="Straight Connector 31">
            <a:extLst>
              <a:ext uri="{FF2B5EF4-FFF2-40B4-BE49-F238E27FC236}">
                <a16:creationId xmlns:a16="http://schemas.microsoft.com/office/drawing/2014/main" id="{635EE1E6-8248-47B0-8D59-9B104BF8048C}"/>
              </a:ext>
            </a:extLst>
          </p:cNvPr>
          <p:cNvCxnSpPr/>
          <p:nvPr/>
        </p:nvCxnSpPr>
        <p:spPr bwMode="auto">
          <a:xfrm>
            <a:off x="2969974" y="7024150"/>
            <a:ext cx="210312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1" name="Textfeld 90">
            <a:extLst>
              <a:ext uri="{FF2B5EF4-FFF2-40B4-BE49-F238E27FC236}">
                <a16:creationId xmlns:a16="http://schemas.microsoft.com/office/drawing/2014/main" id="{C3FEA9DD-3287-46D9-A473-BC804C4AFC4E}"/>
              </a:ext>
            </a:extLst>
          </p:cNvPr>
          <p:cNvSpPr txBox="1"/>
          <p:nvPr/>
        </p:nvSpPr>
        <p:spPr>
          <a:xfrm>
            <a:off x="163837" y="60232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AAAD3830-CC85-429A-B779-E1C29B80C40E}"/>
              </a:ext>
            </a:extLst>
          </p:cNvPr>
          <p:cNvSpPr txBox="1"/>
          <p:nvPr/>
        </p:nvSpPr>
        <p:spPr>
          <a:xfrm>
            <a:off x="218268" y="567308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616BAD2D-087F-4586-955F-B687AF9CEEC3}"/>
              </a:ext>
            </a:extLst>
          </p:cNvPr>
          <p:cNvSpPr txBox="1"/>
          <p:nvPr/>
        </p:nvSpPr>
        <p:spPr>
          <a:xfrm>
            <a:off x="2780928" y="567308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C99DB6FB-029D-4AFF-9B71-8D9DE052DAB0}"/>
              </a:ext>
            </a:extLst>
          </p:cNvPr>
          <p:cNvSpPr txBox="1"/>
          <p:nvPr/>
        </p:nvSpPr>
        <p:spPr>
          <a:xfrm>
            <a:off x="18698" y="4544"/>
            <a:ext cx="644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S1</a:t>
            </a:r>
          </a:p>
        </p:txBody>
      </p:sp>
    </p:spTree>
    <p:extLst>
      <p:ext uri="{BB962C8B-B14F-4D97-AF65-F5344CB8AC3E}">
        <p14:creationId xmlns:p14="http://schemas.microsoft.com/office/powerpoint/2010/main" val="897359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9">
            <a:extLst>
              <a:ext uri="{FF2B5EF4-FFF2-40B4-BE49-F238E27FC236}">
                <a16:creationId xmlns:a16="http://schemas.microsoft.com/office/drawing/2014/main" id="{B4734F2D-9C06-41DC-832A-DB84A41E5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257" y="704526"/>
            <a:ext cx="1295400" cy="2038350"/>
          </a:xfrm>
          <a:prstGeom prst="rect">
            <a:avLst/>
          </a:prstGeom>
        </p:spPr>
      </p:pic>
      <p:pic>
        <p:nvPicPr>
          <p:cNvPr id="3" name="Picture 82">
            <a:extLst>
              <a:ext uri="{FF2B5EF4-FFF2-40B4-BE49-F238E27FC236}">
                <a16:creationId xmlns:a16="http://schemas.microsoft.com/office/drawing/2014/main" id="{C50A5167-7D9A-4A66-A62F-1CCF8B4FA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953" y="3111234"/>
            <a:ext cx="1352550" cy="2038350"/>
          </a:xfrm>
          <a:prstGeom prst="rect">
            <a:avLst/>
          </a:prstGeom>
        </p:spPr>
      </p:pic>
      <p:pic>
        <p:nvPicPr>
          <p:cNvPr id="4" name="Picture 84">
            <a:extLst>
              <a:ext uri="{FF2B5EF4-FFF2-40B4-BE49-F238E27FC236}">
                <a16:creationId xmlns:a16="http://schemas.microsoft.com/office/drawing/2014/main" id="{F8AD77BA-CD67-4E48-B440-828D95351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25" y="5704416"/>
            <a:ext cx="1323975" cy="2038350"/>
          </a:xfrm>
          <a:prstGeom prst="rect">
            <a:avLst/>
          </a:prstGeom>
        </p:spPr>
      </p:pic>
      <p:sp>
        <p:nvSpPr>
          <p:cNvPr id="5" name="TextBox 137">
            <a:extLst>
              <a:ext uri="{FF2B5EF4-FFF2-40B4-BE49-F238E27FC236}">
                <a16:creationId xmlns:a16="http://schemas.microsoft.com/office/drawing/2014/main" id="{6ABFA460-BFDF-434E-A996-F52D7AAF3026}"/>
              </a:ext>
            </a:extLst>
          </p:cNvPr>
          <p:cNvSpPr txBox="1"/>
          <p:nvPr/>
        </p:nvSpPr>
        <p:spPr>
          <a:xfrm>
            <a:off x="1023275" y="5040396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FF25CBCC-C702-4129-8C1F-A6D6C79D577C}"/>
              </a:ext>
            </a:extLst>
          </p:cNvPr>
          <p:cNvSpPr txBox="1"/>
          <p:nvPr/>
        </p:nvSpPr>
        <p:spPr>
          <a:xfrm rot="16200000">
            <a:off x="-266389" y="4115924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GOT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39">
            <a:extLst>
              <a:ext uri="{FF2B5EF4-FFF2-40B4-BE49-F238E27FC236}">
                <a16:creationId xmlns:a16="http://schemas.microsoft.com/office/drawing/2014/main" id="{D98C4F59-CD96-41CA-97F6-E7304656F9B7}"/>
              </a:ext>
            </a:extLst>
          </p:cNvPr>
          <p:cNvSpPr txBox="1"/>
          <p:nvPr/>
        </p:nvSpPr>
        <p:spPr>
          <a:xfrm>
            <a:off x="733867" y="5040396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8" name="TextBox 141">
            <a:extLst>
              <a:ext uri="{FF2B5EF4-FFF2-40B4-BE49-F238E27FC236}">
                <a16:creationId xmlns:a16="http://schemas.microsoft.com/office/drawing/2014/main" id="{C29D020B-CE74-4CA2-8481-C166A36A76B2}"/>
              </a:ext>
            </a:extLst>
          </p:cNvPr>
          <p:cNvSpPr txBox="1"/>
          <p:nvPr/>
        </p:nvSpPr>
        <p:spPr>
          <a:xfrm>
            <a:off x="3338320" y="5036041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F7593BE0-4460-4774-95B3-CE86F1A1BEBE}"/>
              </a:ext>
            </a:extLst>
          </p:cNvPr>
          <p:cNvSpPr txBox="1"/>
          <p:nvPr/>
        </p:nvSpPr>
        <p:spPr>
          <a:xfrm rot="16200000">
            <a:off x="1829678" y="4111569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GPT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44">
            <a:extLst>
              <a:ext uri="{FF2B5EF4-FFF2-40B4-BE49-F238E27FC236}">
                <a16:creationId xmlns:a16="http://schemas.microsoft.com/office/drawing/2014/main" id="{2AC202C9-152E-464B-A899-2EE6B7053735}"/>
              </a:ext>
            </a:extLst>
          </p:cNvPr>
          <p:cNvSpPr txBox="1"/>
          <p:nvPr/>
        </p:nvSpPr>
        <p:spPr>
          <a:xfrm>
            <a:off x="3048912" y="5036041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11" name="TextBox 167">
            <a:extLst>
              <a:ext uri="{FF2B5EF4-FFF2-40B4-BE49-F238E27FC236}">
                <a16:creationId xmlns:a16="http://schemas.microsoft.com/office/drawing/2014/main" id="{F676EE87-AFA4-4418-B88C-7A8BE650004B}"/>
              </a:ext>
            </a:extLst>
          </p:cNvPr>
          <p:cNvSpPr txBox="1"/>
          <p:nvPr/>
        </p:nvSpPr>
        <p:spPr>
          <a:xfrm>
            <a:off x="5752758" y="5040396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8D2D9E02-F364-4C6F-8FD6-9F0167BA3374}"/>
              </a:ext>
            </a:extLst>
          </p:cNvPr>
          <p:cNvSpPr txBox="1"/>
          <p:nvPr/>
        </p:nvSpPr>
        <p:spPr>
          <a:xfrm rot="16200000">
            <a:off x="4220679" y="4115924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ALP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79">
            <a:extLst>
              <a:ext uri="{FF2B5EF4-FFF2-40B4-BE49-F238E27FC236}">
                <a16:creationId xmlns:a16="http://schemas.microsoft.com/office/drawing/2014/main" id="{6D8C203D-D371-42DB-9438-9FECD4489664}"/>
              </a:ext>
            </a:extLst>
          </p:cNvPr>
          <p:cNvSpPr txBox="1"/>
          <p:nvPr/>
        </p:nvSpPr>
        <p:spPr>
          <a:xfrm>
            <a:off x="5463350" y="5040396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14" name="TextBox 183">
            <a:extLst>
              <a:ext uri="{FF2B5EF4-FFF2-40B4-BE49-F238E27FC236}">
                <a16:creationId xmlns:a16="http://schemas.microsoft.com/office/drawing/2014/main" id="{89BC0DC7-035A-4A3A-B456-5AACC62A6836}"/>
              </a:ext>
            </a:extLst>
          </p:cNvPr>
          <p:cNvSpPr txBox="1"/>
          <p:nvPr/>
        </p:nvSpPr>
        <p:spPr>
          <a:xfrm>
            <a:off x="1023275" y="7642156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15" name="TextBox 29">
            <a:extLst>
              <a:ext uri="{FF2B5EF4-FFF2-40B4-BE49-F238E27FC236}">
                <a16:creationId xmlns:a16="http://schemas.microsoft.com/office/drawing/2014/main" id="{90819C9D-23F8-4460-8277-97263E35CCCE}"/>
              </a:ext>
            </a:extLst>
          </p:cNvPr>
          <p:cNvSpPr txBox="1"/>
          <p:nvPr/>
        </p:nvSpPr>
        <p:spPr>
          <a:xfrm rot="16200000">
            <a:off x="-368466" y="6600293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TBIL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85">
            <a:extLst>
              <a:ext uri="{FF2B5EF4-FFF2-40B4-BE49-F238E27FC236}">
                <a16:creationId xmlns:a16="http://schemas.microsoft.com/office/drawing/2014/main" id="{3825E8C0-7A1B-4D9F-B452-26FDD64E677C}"/>
              </a:ext>
            </a:extLst>
          </p:cNvPr>
          <p:cNvSpPr txBox="1"/>
          <p:nvPr/>
        </p:nvSpPr>
        <p:spPr>
          <a:xfrm>
            <a:off x="733867" y="7642156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20" name="TextBox 196">
            <a:extLst>
              <a:ext uri="{FF2B5EF4-FFF2-40B4-BE49-F238E27FC236}">
                <a16:creationId xmlns:a16="http://schemas.microsoft.com/office/drawing/2014/main" id="{F51831C9-408A-46EE-A4E1-10002D61AF0A}"/>
              </a:ext>
            </a:extLst>
          </p:cNvPr>
          <p:cNvSpPr txBox="1"/>
          <p:nvPr/>
        </p:nvSpPr>
        <p:spPr>
          <a:xfrm>
            <a:off x="3338320" y="2657842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5B5F4FDC-DF66-4641-A6DD-62FD46A38B00}"/>
              </a:ext>
            </a:extLst>
          </p:cNvPr>
          <p:cNvSpPr txBox="1"/>
          <p:nvPr/>
        </p:nvSpPr>
        <p:spPr>
          <a:xfrm rot="16200000">
            <a:off x="1829678" y="1615979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98">
            <a:extLst>
              <a:ext uri="{FF2B5EF4-FFF2-40B4-BE49-F238E27FC236}">
                <a16:creationId xmlns:a16="http://schemas.microsoft.com/office/drawing/2014/main" id="{BFA717FD-90AD-479D-8D97-323AE752A272}"/>
              </a:ext>
            </a:extLst>
          </p:cNvPr>
          <p:cNvSpPr txBox="1"/>
          <p:nvPr/>
        </p:nvSpPr>
        <p:spPr>
          <a:xfrm>
            <a:off x="3048912" y="2657842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23" name="TextBox 200">
            <a:extLst>
              <a:ext uri="{FF2B5EF4-FFF2-40B4-BE49-F238E27FC236}">
                <a16:creationId xmlns:a16="http://schemas.microsoft.com/office/drawing/2014/main" id="{F1CAF78A-D1C2-4912-8886-D5390A77858B}"/>
              </a:ext>
            </a:extLst>
          </p:cNvPr>
          <p:cNvSpPr txBox="1"/>
          <p:nvPr/>
        </p:nvSpPr>
        <p:spPr>
          <a:xfrm>
            <a:off x="5752758" y="2703204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id="{497AE0AC-6DA7-4725-93BC-45A5349299F4}"/>
              </a:ext>
            </a:extLst>
          </p:cNvPr>
          <p:cNvSpPr txBox="1"/>
          <p:nvPr/>
        </p:nvSpPr>
        <p:spPr>
          <a:xfrm rot="16200000">
            <a:off x="4220679" y="1661341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02">
            <a:extLst>
              <a:ext uri="{FF2B5EF4-FFF2-40B4-BE49-F238E27FC236}">
                <a16:creationId xmlns:a16="http://schemas.microsoft.com/office/drawing/2014/main" id="{0D3D6D5D-BA7C-425D-A34E-404773E81CAE}"/>
              </a:ext>
            </a:extLst>
          </p:cNvPr>
          <p:cNvSpPr txBox="1"/>
          <p:nvPr/>
        </p:nvSpPr>
        <p:spPr>
          <a:xfrm>
            <a:off x="5463350" y="2703204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26" name="Textfeld 42">
            <a:extLst>
              <a:ext uri="{FF2B5EF4-FFF2-40B4-BE49-F238E27FC236}">
                <a16:creationId xmlns:a16="http://schemas.microsoft.com/office/drawing/2014/main" id="{8653BB54-A91A-4EDF-A024-BB1E051B2A58}"/>
              </a:ext>
            </a:extLst>
          </p:cNvPr>
          <p:cNvSpPr txBox="1"/>
          <p:nvPr/>
        </p:nvSpPr>
        <p:spPr>
          <a:xfrm>
            <a:off x="2338949" y="63252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Textfeld 43">
            <a:extLst>
              <a:ext uri="{FF2B5EF4-FFF2-40B4-BE49-F238E27FC236}">
                <a16:creationId xmlns:a16="http://schemas.microsoft.com/office/drawing/2014/main" id="{D03B14CC-E984-44C1-9677-D1AD07DA78DE}"/>
              </a:ext>
            </a:extLst>
          </p:cNvPr>
          <p:cNvSpPr txBox="1"/>
          <p:nvPr/>
        </p:nvSpPr>
        <p:spPr>
          <a:xfrm>
            <a:off x="4469946" y="636875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9" name="Textfeld 43">
            <a:extLst>
              <a:ext uri="{FF2B5EF4-FFF2-40B4-BE49-F238E27FC236}">
                <a16:creationId xmlns:a16="http://schemas.microsoft.com/office/drawing/2014/main" id="{DA089B77-A04B-4F87-B564-73B6C622853F}"/>
              </a:ext>
            </a:extLst>
          </p:cNvPr>
          <p:cNvSpPr txBox="1"/>
          <p:nvPr/>
        </p:nvSpPr>
        <p:spPr>
          <a:xfrm>
            <a:off x="-27384" y="302628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0" name="Textfeld 46">
            <a:extLst>
              <a:ext uri="{FF2B5EF4-FFF2-40B4-BE49-F238E27FC236}">
                <a16:creationId xmlns:a16="http://schemas.microsoft.com/office/drawing/2014/main" id="{1B24C877-AACE-4C8D-950D-167EA50FA6AA}"/>
              </a:ext>
            </a:extLst>
          </p:cNvPr>
          <p:cNvSpPr txBox="1"/>
          <p:nvPr/>
        </p:nvSpPr>
        <p:spPr>
          <a:xfrm>
            <a:off x="2338949" y="3013415"/>
            <a:ext cx="269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31" name="Textfeld 46">
            <a:extLst>
              <a:ext uri="{FF2B5EF4-FFF2-40B4-BE49-F238E27FC236}">
                <a16:creationId xmlns:a16="http://schemas.microsoft.com/office/drawing/2014/main" id="{D080E478-38B8-4C40-992A-F0A728369AEA}"/>
              </a:ext>
            </a:extLst>
          </p:cNvPr>
          <p:cNvSpPr txBox="1"/>
          <p:nvPr/>
        </p:nvSpPr>
        <p:spPr>
          <a:xfrm>
            <a:off x="-27384" y="5334356"/>
            <a:ext cx="2840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32" name="Textfeld 46">
            <a:extLst>
              <a:ext uri="{FF2B5EF4-FFF2-40B4-BE49-F238E27FC236}">
                <a16:creationId xmlns:a16="http://schemas.microsoft.com/office/drawing/2014/main" id="{36A3CD61-E358-4E31-86B8-569721F5BEC3}"/>
              </a:ext>
            </a:extLst>
          </p:cNvPr>
          <p:cNvSpPr txBox="1"/>
          <p:nvPr/>
        </p:nvSpPr>
        <p:spPr>
          <a:xfrm>
            <a:off x="4469946" y="3013139"/>
            <a:ext cx="263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62" name="Picture 80">
            <a:extLst>
              <a:ext uri="{FF2B5EF4-FFF2-40B4-BE49-F238E27FC236}">
                <a16:creationId xmlns:a16="http://schemas.microsoft.com/office/drawing/2014/main" id="{99C44149-CF1C-4137-8042-16F721D3A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9778" y="704526"/>
            <a:ext cx="1323975" cy="2038350"/>
          </a:xfrm>
          <a:prstGeom prst="rect">
            <a:avLst/>
          </a:prstGeom>
        </p:spPr>
      </p:pic>
      <p:pic>
        <p:nvPicPr>
          <p:cNvPr id="63" name="Picture 81">
            <a:extLst>
              <a:ext uri="{FF2B5EF4-FFF2-40B4-BE49-F238E27FC236}">
                <a16:creationId xmlns:a16="http://schemas.microsoft.com/office/drawing/2014/main" id="{A7AE56E8-C770-4B4E-B4BE-04186D62D5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424" y="3111234"/>
            <a:ext cx="1352550" cy="2038350"/>
          </a:xfrm>
          <a:prstGeom prst="rect">
            <a:avLst/>
          </a:prstGeom>
        </p:spPr>
      </p:pic>
      <p:pic>
        <p:nvPicPr>
          <p:cNvPr id="64" name="Picture 83">
            <a:extLst>
              <a:ext uri="{FF2B5EF4-FFF2-40B4-BE49-F238E27FC236}">
                <a16:creationId xmlns:a16="http://schemas.microsoft.com/office/drawing/2014/main" id="{8DC1E99A-C2E0-41D3-A5E0-129BCEBBCC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482" y="3111234"/>
            <a:ext cx="1352550" cy="2038350"/>
          </a:xfrm>
          <a:prstGeom prst="rect">
            <a:avLst/>
          </a:prstGeom>
        </p:spPr>
      </p:pic>
      <p:sp>
        <p:nvSpPr>
          <p:cNvPr id="65" name="Textfeld 64">
            <a:extLst>
              <a:ext uri="{FF2B5EF4-FFF2-40B4-BE49-F238E27FC236}">
                <a16:creationId xmlns:a16="http://schemas.microsoft.com/office/drawing/2014/main" id="{0E3044B1-6D66-4EE4-A3C1-1C9E4146288C}"/>
              </a:ext>
            </a:extLst>
          </p:cNvPr>
          <p:cNvSpPr txBox="1"/>
          <p:nvPr/>
        </p:nvSpPr>
        <p:spPr>
          <a:xfrm>
            <a:off x="18698" y="4544"/>
            <a:ext cx="644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S2</a:t>
            </a:r>
          </a:p>
        </p:txBody>
      </p:sp>
      <p:sp>
        <p:nvSpPr>
          <p:cNvPr id="17" name="TextBox 188">
            <a:extLst>
              <a:ext uri="{FF2B5EF4-FFF2-40B4-BE49-F238E27FC236}">
                <a16:creationId xmlns:a16="http://schemas.microsoft.com/office/drawing/2014/main" id="{F77F9223-50E1-4890-A1C3-CA6607018D34}"/>
              </a:ext>
            </a:extLst>
          </p:cNvPr>
          <p:cNvSpPr txBox="1"/>
          <p:nvPr/>
        </p:nvSpPr>
        <p:spPr>
          <a:xfrm>
            <a:off x="1023275" y="2662197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FD168C01-0C84-43FC-A77B-7A9096E45080}"/>
              </a:ext>
            </a:extLst>
          </p:cNvPr>
          <p:cNvSpPr txBox="1"/>
          <p:nvPr/>
        </p:nvSpPr>
        <p:spPr>
          <a:xfrm rot="16200000">
            <a:off x="-368466" y="1620334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91">
            <a:extLst>
              <a:ext uri="{FF2B5EF4-FFF2-40B4-BE49-F238E27FC236}">
                <a16:creationId xmlns:a16="http://schemas.microsoft.com/office/drawing/2014/main" id="{ADC2A49E-1647-4158-9B3C-4C030F90F606}"/>
              </a:ext>
            </a:extLst>
          </p:cNvPr>
          <p:cNvSpPr txBox="1"/>
          <p:nvPr/>
        </p:nvSpPr>
        <p:spPr>
          <a:xfrm>
            <a:off x="733867" y="2662197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27" name="Textfeld 47">
            <a:extLst>
              <a:ext uri="{FF2B5EF4-FFF2-40B4-BE49-F238E27FC236}">
                <a16:creationId xmlns:a16="http://schemas.microsoft.com/office/drawing/2014/main" id="{313F6184-2541-4BBF-A001-F1F43333E0A0}"/>
              </a:ext>
            </a:extLst>
          </p:cNvPr>
          <p:cNvSpPr txBox="1"/>
          <p:nvPr/>
        </p:nvSpPr>
        <p:spPr>
          <a:xfrm>
            <a:off x="-27384" y="636875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8" name="Rectangle 5">
            <a:extLst>
              <a:ext uri="{FF2B5EF4-FFF2-40B4-BE49-F238E27FC236}">
                <a16:creationId xmlns:a16="http://schemas.microsoft.com/office/drawing/2014/main" id="{52A1C51A-AD09-41C6-8D3E-8435CE18E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1905000"/>
            <a:ext cx="261938" cy="67945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9" name="Freeform 6">
            <a:extLst>
              <a:ext uri="{FF2B5EF4-FFF2-40B4-BE49-F238E27FC236}">
                <a16:creationId xmlns:a16="http://schemas.microsoft.com/office/drawing/2014/main" id="{005468E5-A2FE-4CA0-A77A-35CBA43C7365}"/>
              </a:ext>
            </a:extLst>
          </p:cNvPr>
          <p:cNvSpPr>
            <a:spLocks/>
          </p:cNvSpPr>
          <p:nvPr/>
        </p:nvSpPr>
        <p:spPr bwMode="auto">
          <a:xfrm>
            <a:off x="763588" y="1914525"/>
            <a:ext cx="242888" cy="658813"/>
          </a:xfrm>
          <a:custGeom>
            <a:avLst/>
            <a:gdLst>
              <a:gd name="T0" fmla="*/ 0 w 153"/>
              <a:gd name="T1" fmla="*/ 415 h 415"/>
              <a:gd name="T2" fmla="*/ 0 w 153"/>
              <a:gd name="T3" fmla="*/ 0 h 415"/>
              <a:gd name="T4" fmla="*/ 0 w 153"/>
              <a:gd name="T5" fmla="*/ 0 h 415"/>
              <a:gd name="T6" fmla="*/ 153 w 153"/>
              <a:gd name="T7" fmla="*/ 0 h 415"/>
              <a:gd name="T8" fmla="*/ 153 w 153"/>
              <a:gd name="T9" fmla="*/ 0 h 415"/>
              <a:gd name="T10" fmla="*/ 153 w 153"/>
              <a:gd name="T11" fmla="*/ 415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3" h="415">
                <a:moveTo>
                  <a:pt x="0" y="415"/>
                </a:moveTo>
                <a:lnTo>
                  <a:pt x="0" y="0"/>
                </a:lnTo>
                <a:lnTo>
                  <a:pt x="0" y="0"/>
                </a:lnTo>
                <a:lnTo>
                  <a:pt x="153" y="0"/>
                </a:lnTo>
                <a:lnTo>
                  <a:pt x="153" y="0"/>
                </a:lnTo>
                <a:lnTo>
                  <a:pt x="153" y="415"/>
                </a:lnTo>
              </a:path>
            </a:pathLst>
          </a:custGeom>
          <a:noFill/>
          <a:ln w="19050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0" name="Rectangle 7">
            <a:extLst>
              <a:ext uri="{FF2B5EF4-FFF2-40B4-BE49-F238E27FC236}">
                <a16:creationId xmlns:a16="http://schemas.microsoft.com/office/drawing/2014/main" id="{D7A07F89-D6A4-47C0-9EFA-DD70C89B3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1722438"/>
            <a:ext cx="261938" cy="862013"/>
          </a:xfrm>
          <a:prstGeom prst="rect">
            <a:avLst/>
          </a:prstGeom>
          <a:solidFill>
            <a:srgbClr val="F9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1" name="Freeform 8">
            <a:extLst>
              <a:ext uri="{FF2B5EF4-FFF2-40B4-BE49-F238E27FC236}">
                <a16:creationId xmlns:a16="http://schemas.microsoft.com/office/drawing/2014/main" id="{CEAD6866-CC9A-41F8-9095-A65BF19CF86D}"/>
              </a:ext>
            </a:extLst>
          </p:cNvPr>
          <p:cNvSpPr>
            <a:spLocks/>
          </p:cNvSpPr>
          <p:nvPr/>
        </p:nvSpPr>
        <p:spPr bwMode="auto">
          <a:xfrm>
            <a:off x="1158875" y="1731963"/>
            <a:ext cx="242888" cy="841375"/>
          </a:xfrm>
          <a:custGeom>
            <a:avLst/>
            <a:gdLst>
              <a:gd name="T0" fmla="*/ 0 w 153"/>
              <a:gd name="T1" fmla="*/ 530 h 530"/>
              <a:gd name="T2" fmla="*/ 0 w 153"/>
              <a:gd name="T3" fmla="*/ 0 h 530"/>
              <a:gd name="T4" fmla="*/ 0 w 153"/>
              <a:gd name="T5" fmla="*/ 0 h 530"/>
              <a:gd name="T6" fmla="*/ 153 w 153"/>
              <a:gd name="T7" fmla="*/ 0 h 530"/>
              <a:gd name="T8" fmla="*/ 153 w 153"/>
              <a:gd name="T9" fmla="*/ 0 h 530"/>
              <a:gd name="T10" fmla="*/ 153 w 153"/>
              <a:gd name="T11" fmla="*/ 530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3" h="530">
                <a:moveTo>
                  <a:pt x="0" y="530"/>
                </a:moveTo>
                <a:lnTo>
                  <a:pt x="0" y="0"/>
                </a:lnTo>
                <a:lnTo>
                  <a:pt x="0" y="0"/>
                </a:lnTo>
                <a:lnTo>
                  <a:pt x="153" y="0"/>
                </a:lnTo>
                <a:lnTo>
                  <a:pt x="153" y="0"/>
                </a:lnTo>
                <a:lnTo>
                  <a:pt x="153" y="530"/>
                </a:lnTo>
              </a:path>
            </a:pathLst>
          </a:custGeom>
          <a:noFill/>
          <a:ln w="19050" cap="flat">
            <a:solidFill>
              <a:srgbClr val="F9404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2" name="Freeform 9">
            <a:extLst>
              <a:ext uri="{FF2B5EF4-FFF2-40B4-BE49-F238E27FC236}">
                <a16:creationId xmlns:a16="http://schemas.microsoft.com/office/drawing/2014/main" id="{826597E5-02C2-4974-8122-D9162BF529BD}"/>
              </a:ext>
            </a:extLst>
          </p:cNvPr>
          <p:cNvSpPr>
            <a:spLocks noEditPoints="1"/>
          </p:cNvSpPr>
          <p:nvPr/>
        </p:nvSpPr>
        <p:spPr bwMode="auto">
          <a:xfrm>
            <a:off x="615950" y="2582863"/>
            <a:ext cx="936625" cy="52388"/>
          </a:xfrm>
          <a:custGeom>
            <a:avLst/>
            <a:gdLst>
              <a:gd name="T0" fmla="*/ 0 w 590"/>
              <a:gd name="T1" fmla="*/ 0 h 33"/>
              <a:gd name="T2" fmla="*/ 590 w 590"/>
              <a:gd name="T3" fmla="*/ 0 h 33"/>
              <a:gd name="T4" fmla="*/ 170 w 590"/>
              <a:gd name="T5" fmla="*/ 33 h 33"/>
              <a:gd name="T6" fmla="*/ 170 w 590"/>
              <a:gd name="T7" fmla="*/ 0 h 33"/>
              <a:gd name="T8" fmla="*/ 419 w 590"/>
              <a:gd name="T9" fmla="*/ 33 h 33"/>
              <a:gd name="T10" fmla="*/ 419 w 590"/>
              <a:gd name="T1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0" h="33">
                <a:moveTo>
                  <a:pt x="0" y="0"/>
                </a:moveTo>
                <a:lnTo>
                  <a:pt x="590" y="0"/>
                </a:lnTo>
                <a:moveTo>
                  <a:pt x="170" y="33"/>
                </a:moveTo>
                <a:lnTo>
                  <a:pt x="170" y="0"/>
                </a:lnTo>
                <a:moveTo>
                  <a:pt x="419" y="33"/>
                </a:moveTo>
                <a:lnTo>
                  <a:pt x="419" y="0"/>
                </a:lnTo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77DD025D-2627-4E51-AEFB-BDE02E839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2517775"/>
            <a:ext cx="123825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11">
            <a:extLst>
              <a:ext uri="{FF2B5EF4-FFF2-40B4-BE49-F238E27FC236}">
                <a16:creationId xmlns:a16="http://schemas.microsoft.com/office/drawing/2014/main" id="{2D4B5A2F-9F89-4495-87CD-6F074ACAE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2182813"/>
            <a:ext cx="123825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12">
            <a:extLst>
              <a:ext uri="{FF2B5EF4-FFF2-40B4-BE49-F238E27FC236}">
                <a16:creationId xmlns:a16="http://schemas.microsoft.com/office/drawing/2014/main" id="{8FABE8E6-B9E1-471A-909C-B95314B58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1855788"/>
            <a:ext cx="123825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13">
            <a:extLst>
              <a:ext uri="{FF2B5EF4-FFF2-40B4-BE49-F238E27FC236}">
                <a16:creationId xmlns:a16="http://schemas.microsoft.com/office/drawing/2014/main" id="{E5AB4D11-477E-4437-AE89-68CA2DBFB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1520825"/>
            <a:ext cx="123825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14">
            <a:extLst>
              <a:ext uri="{FF2B5EF4-FFF2-40B4-BE49-F238E27FC236}">
                <a16:creationId xmlns:a16="http://schemas.microsoft.com/office/drawing/2014/main" id="{3B07F74F-362E-46B2-A731-6EB1BBD87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1193800"/>
            <a:ext cx="123825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15">
            <a:extLst>
              <a:ext uri="{FF2B5EF4-FFF2-40B4-BE49-F238E27FC236}">
                <a16:creationId xmlns:a16="http://schemas.microsoft.com/office/drawing/2014/main" id="{6533723B-4F3A-45F5-890D-B17F0BDCA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" y="858838"/>
            <a:ext cx="182563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Freeform 16">
            <a:extLst>
              <a:ext uri="{FF2B5EF4-FFF2-40B4-BE49-F238E27FC236}">
                <a16:creationId xmlns:a16="http://schemas.microsoft.com/office/drawing/2014/main" id="{D28F4D85-F848-4E2F-AA53-58078D97CB46}"/>
              </a:ext>
            </a:extLst>
          </p:cNvPr>
          <p:cNvSpPr>
            <a:spLocks noEditPoints="1"/>
          </p:cNvSpPr>
          <p:nvPr/>
        </p:nvSpPr>
        <p:spPr bwMode="auto">
          <a:xfrm>
            <a:off x="549275" y="917575"/>
            <a:ext cx="76200" cy="1674813"/>
          </a:xfrm>
          <a:custGeom>
            <a:avLst/>
            <a:gdLst>
              <a:gd name="T0" fmla="*/ 48 w 48"/>
              <a:gd name="T1" fmla="*/ 1055 h 1055"/>
              <a:gd name="T2" fmla="*/ 48 w 48"/>
              <a:gd name="T3" fmla="*/ 0 h 1055"/>
              <a:gd name="T4" fmla="*/ 48 w 48"/>
              <a:gd name="T5" fmla="*/ 1049 h 1055"/>
              <a:gd name="T6" fmla="*/ 0 w 48"/>
              <a:gd name="T7" fmla="*/ 1049 h 1055"/>
              <a:gd name="T8" fmla="*/ 48 w 48"/>
              <a:gd name="T9" fmla="*/ 840 h 1055"/>
              <a:gd name="T10" fmla="*/ 0 w 48"/>
              <a:gd name="T11" fmla="*/ 840 h 1055"/>
              <a:gd name="T12" fmla="*/ 48 w 48"/>
              <a:gd name="T13" fmla="*/ 632 h 1055"/>
              <a:gd name="T14" fmla="*/ 0 w 48"/>
              <a:gd name="T15" fmla="*/ 632 h 1055"/>
              <a:gd name="T16" fmla="*/ 48 w 48"/>
              <a:gd name="T17" fmla="*/ 423 h 1055"/>
              <a:gd name="T18" fmla="*/ 0 w 48"/>
              <a:gd name="T19" fmla="*/ 423 h 1055"/>
              <a:gd name="T20" fmla="*/ 48 w 48"/>
              <a:gd name="T21" fmla="*/ 214 h 1055"/>
              <a:gd name="T22" fmla="*/ 0 w 48"/>
              <a:gd name="T23" fmla="*/ 214 h 1055"/>
              <a:gd name="T24" fmla="*/ 48 w 48"/>
              <a:gd name="T25" fmla="*/ 5 h 1055"/>
              <a:gd name="T26" fmla="*/ 0 w 48"/>
              <a:gd name="T27" fmla="*/ 5 h 1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" h="1055">
                <a:moveTo>
                  <a:pt x="48" y="1055"/>
                </a:moveTo>
                <a:lnTo>
                  <a:pt x="48" y="0"/>
                </a:lnTo>
                <a:moveTo>
                  <a:pt x="48" y="1049"/>
                </a:moveTo>
                <a:lnTo>
                  <a:pt x="0" y="1049"/>
                </a:lnTo>
                <a:moveTo>
                  <a:pt x="48" y="840"/>
                </a:moveTo>
                <a:lnTo>
                  <a:pt x="0" y="840"/>
                </a:lnTo>
                <a:moveTo>
                  <a:pt x="48" y="632"/>
                </a:moveTo>
                <a:lnTo>
                  <a:pt x="0" y="632"/>
                </a:lnTo>
                <a:moveTo>
                  <a:pt x="48" y="423"/>
                </a:moveTo>
                <a:lnTo>
                  <a:pt x="0" y="423"/>
                </a:lnTo>
                <a:moveTo>
                  <a:pt x="48" y="214"/>
                </a:moveTo>
                <a:lnTo>
                  <a:pt x="0" y="214"/>
                </a:lnTo>
                <a:moveTo>
                  <a:pt x="48" y="5"/>
                </a:moveTo>
                <a:lnTo>
                  <a:pt x="0" y="5"/>
                </a:lnTo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0" name="Line 17">
            <a:extLst>
              <a:ext uri="{FF2B5EF4-FFF2-40B4-BE49-F238E27FC236}">
                <a16:creationId xmlns:a16="http://schemas.microsoft.com/office/drawing/2014/main" id="{A7CBB0DF-2596-4A0D-A6E0-6A233DB71C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825" y="1522413"/>
            <a:ext cx="0" cy="38258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1" name="Line 18">
            <a:extLst>
              <a:ext uri="{FF2B5EF4-FFF2-40B4-BE49-F238E27FC236}">
                <a16:creationId xmlns:a16="http://schemas.microsoft.com/office/drawing/2014/main" id="{549C6837-A1CA-42E6-935F-0DAD156AD17F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738" y="1522413"/>
            <a:ext cx="128588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2" name="Line 19">
            <a:extLst>
              <a:ext uri="{FF2B5EF4-FFF2-40B4-BE49-F238E27FC236}">
                <a16:creationId xmlns:a16="http://schemas.microsoft.com/office/drawing/2014/main" id="{37C0A82E-7345-4AE0-BE97-D3836FCA21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825" y="1905000"/>
            <a:ext cx="0" cy="13176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3" name="Line 20">
            <a:extLst>
              <a:ext uri="{FF2B5EF4-FFF2-40B4-BE49-F238E27FC236}">
                <a16:creationId xmlns:a16="http://schemas.microsoft.com/office/drawing/2014/main" id="{888E98B4-E1DA-4436-916C-05A15E70E8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738" y="2036763"/>
            <a:ext cx="128588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4" name="Oval 21">
            <a:extLst>
              <a:ext uri="{FF2B5EF4-FFF2-40B4-BE49-F238E27FC236}">
                <a16:creationId xmlns:a16="http://schemas.microsoft.com/office/drawing/2014/main" id="{25B8F043-B317-4B1A-99D4-B8E68B326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1485900"/>
            <a:ext cx="74613" cy="7302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5" name="Oval 22">
            <a:extLst>
              <a:ext uri="{FF2B5EF4-FFF2-40B4-BE49-F238E27FC236}">
                <a16:creationId xmlns:a16="http://schemas.microsoft.com/office/drawing/2014/main" id="{5C8E59B7-E9BC-4C8F-8A22-1302F0901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1485900"/>
            <a:ext cx="74613" cy="73025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6" name="Oval 23">
            <a:extLst>
              <a:ext uri="{FF2B5EF4-FFF2-40B4-BE49-F238E27FC236}">
                <a16:creationId xmlns:a16="http://schemas.microsoft.com/office/drawing/2014/main" id="{D1707B48-6E28-4D3C-A86E-83FEF58C8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917700"/>
            <a:ext cx="73025" cy="7302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7" name="Oval 24">
            <a:extLst>
              <a:ext uri="{FF2B5EF4-FFF2-40B4-BE49-F238E27FC236}">
                <a16:creationId xmlns:a16="http://schemas.microsoft.com/office/drawing/2014/main" id="{484C2ECB-2C9F-40E7-BE5D-7BB4A0F41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917700"/>
            <a:ext cx="73025" cy="73025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8" name="Oval 25">
            <a:extLst>
              <a:ext uri="{FF2B5EF4-FFF2-40B4-BE49-F238E27FC236}">
                <a16:creationId xmlns:a16="http://schemas.microsoft.com/office/drawing/2014/main" id="{4F986E1A-99A3-4D09-A72F-A56F50247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868488"/>
            <a:ext cx="73025" cy="7302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9" name="Oval 26">
            <a:extLst>
              <a:ext uri="{FF2B5EF4-FFF2-40B4-BE49-F238E27FC236}">
                <a16:creationId xmlns:a16="http://schemas.microsoft.com/office/drawing/2014/main" id="{8159D185-6143-44A5-8AFE-5A99EEB06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868488"/>
            <a:ext cx="73025" cy="73025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0" name="Oval 27">
            <a:extLst>
              <a:ext uri="{FF2B5EF4-FFF2-40B4-BE49-F238E27FC236}">
                <a16:creationId xmlns:a16="http://schemas.microsoft.com/office/drawing/2014/main" id="{08085CBA-EA8E-4478-A605-C657A8EF5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2000250"/>
            <a:ext cx="73025" cy="7302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1" name="Oval 28">
            <a:extLst>
              <a:ext uri="{FF2B5EF4-FFF2-40B4-BE49-F238E27FC236}">
                <a16:creationId xmlns:a16="http://schemas.microsoft.com/office/drawing/2014/main" id="{67917017-5B1A-46C2-A1B4-5CA77E24A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2000250"/>
            <a:ext cx="73025" cy="73025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2" name="Oval 29">
            <a:extLst>
              <a:ext uri="{FF2B5EF4-FFF2-40B4-BE49-F238E27FC236}">
                <a16:creationId xmlns:a16="http://schemas.microsoft.com/office/drawing/2014/main" id="{F976E02C-3CEC-4080-A7D3-C93131804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1868488"/>
            <a:ext cx="73025" cy="7302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3" name="Oval 30">
            <a:extLst>
              <a:ext uri="{FF2B5EF4-FFF2-40B4-BE49-F238E27FC236}">
                <a16:creationId xmlns:a16="http://schemas.microsoft.com/office/drawing/2014/main" id="{47FF18C1-BC68-4F54-B89A-12C91F564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1868488"/>
            <a:ext cx="73025" cy="73025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4" name="Oval 31">
            <a:extLst>
              <a:ext uri="{FF2B5EF4-FFF2-40B4-BE49-F238E27FC236}">
                <a16:creationId xmlns:a16="http://schemas.microsoft.com/office/drawing/2014/main" id="{7B173A42-24DE-41EE-A7CD-6BCB7A416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1685925"/>
            <a:ext cx="74613" cy="73025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5" name="Oval 32">
            <a:extLst>
              <a:ext uri="{FF2B5EF4-FFF2-40B4-BE49-F238E27FC236}">
                <a16:creationId xmlns:a16="http://schemas.microsoft.com/office/drawing/2014/main" id="{2FEEDF26-2497-41EE-BDD7-B908D5BEE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1685925"/>
            <a:ext cx="74613" cy="73025"/>
          </a:xfrm>
          <a:prstGeom prst="ellipse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6" name="Line 33">
            <a:extLst>
              <a:ext uri="{FF2B5EF4-FFF2-40B4-BE49-F238E27FC236}">
                <a16:creationId xmlns:a16="http://schemas.microsoft.com/office/drawing/2014/main" id="{D5BCC82A-70F8-4FB2-822E-638057D72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9525" y="1522413"/>
            <a:ext cx="0" cy="200025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7" name="Line 34">
            <a:extLst>
              <a:ext uri="{FF2B5EF4-FFF2-40B4-BE49-F238E27FC236}">
                <a16:creationId xmlns:a16="http://schemas.microsoft.com/office/drawing/2014/main" id="{18962E52-182F-4959-8899-B6DEC426A0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6025" y="1522413"/>
            <a:ext cx="128588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8" name="Line 35">
            <a:extLst>
              <a:ext uri="{FF2B5EF4-FFF2-40B4-BE49-F238E27FC236}">
                <a16:creationId xmlns:a16="http://schemas.microsoft.com/office/drawing/2014/main" id="{114A5E6D-FD23-4251-BFD7-8196189EB7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9525" y="1722438"/>
            <a:ext cx="0" cy="231775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9" name="Line 36">
            <a:extLst>
              <a:ext uri="{FF2B5EF4-FFF2-40B4-BE49-F238E27FC236}">
                <a16:creationId xmlns:a16="http://schemas.microsoft.com/office/drawing/2014/main" id="{3F15AA4E-BA6D-48B8-9C09-686C7CF14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6025" y="1954213"/>
            <a:ext cx="128588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0" name="Rectangle 37">
            <a:extLst>
              <a:ext uri="{FF2B5EF4-FFF2-40B4-BE49-F238E27FC236}">
                <a16:creationId xmlns:a16="http://schemas.microsoft.com/office/drawing/2014/main" id="{6032AB65-C244-4C7E-B2E0-8180880D2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1485900"/>
            <a:ext cx="73025" cy="730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1" name="Rectangle 38">
            <a:extLst>
              <a:ext uri="{FF2B5EF4-FFF2-40B4-BE49-F238E27FC236}">
                <a16:creationId xmlns:a16="http://schemas.microsoft.com/office/drawing/2014/main" id="{F639BE7D-D718-4B1B-8913-EFFF90CEB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1485900"/>
            <a:ext cx="73025" cy="73025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2" name="Rectangle 39">
            <a:extLst>
              <a:ext uri="{FF2B5EF4-FFF2-40B4-BE49-F238E27FC236}">
                <a16:creationId xmlns:a16="http://schemas.microsoft.com/office/drawing/2014/main" id="{773CDEAD-49FF-4D50-BE07-03D133A77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1800225"/>
            <a:ext cx="73025" cy="746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3" name="Rectangle 40">
            <a:extLst>
              <a:ext uri="{FF2B5EF4-FFF2-40B4-BE49-F238E27FC236}">
                <a16:creationId xmlns:a16="http://schemas.microsoft.com/office/drawing/2014/main" id="{CDAEB11E-2940-420D-AF14-2FCB29DEE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1800225"/>
            <a:ext cx="73025" cy="74613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4" name="Rectangle 41">
            <a:extLst>
              <a:ext uri="{FF2B5EF4-FFF2-40B4-BE49-F238E27FC236}">
                <a16:creationId xmlns:a16="http://schemas.microsoft.com/office/drawing/2014/main" id="{59AF746D-0FED-4258-B6A9-D32235CC8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1917700"/>
            <a:ext cx="73025" cy="730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5" name="Rectangle 42">
            <a:extLst>
              <a:ext uri="{FF2B5EF4-FFF2-40B4-BE49-F238E27FC236}">
                <a16:creationId xmlns:a16="http://schemas.microsoft.com/office/drawing/2014/main" id="{C63F6ED7-5720-4A02-B980-3E75A0E79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1917700"/>
            <a:ext cx="73025" cy="73025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6" name="Rectangle 43">
            <a:extLst>
              <a:ext uri="{FF2B5EF4-FFF2-40B4-BE49-F238E27FC236}">
                <a16:creationId xmlns:a16="http://schemas.microsoft.com/office/drawing/2014/main" id="{43140E70-3B6C-47EF-86FF-D9D42173B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685925"/>
            <a:ext cx="74613" cy="730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7" name="Rectangle 44">
            <a:extLst>
              <a:ext uri="{FF2B5EF4-FFF2-40B4-BE49-F238E27FC236}">
                <a16:creationId xmlns:a16="http://schemas.microsoft.com/office/drawing/2014/main" id="{8E9DD9DC-22FB-4AE1-ABC5-502D08AE2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685925"/>
            <a:ext cx="74613" cy="73025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8" name="Rectangle 45">
            <a:extLst>
              <a:ext uri="{FF2B5EF4-FFF2-40B4-BE49-F238E27FC236}">
                <a16:creationId xmlns:a16="http://schemas.microsoft.com/office/drawing/2014/main" id="{EF60066B-8CF0-48A9-9083-24844AB22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575" y="1685925"/>
            <a:ext cx="73025" cy="730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9" name="Rectangle 46">
            <a:extLst>
              <a:ext uri="{FF2B5EF4-FFF2-40B4-BE49-F238E27FC236}">
                <a16:creationId xmlns:a16="http://schemas.microsoft.com/office/drawing/2014/main" id="{BE3B6778-E3C0-4D8C-85B1-8AB983CBD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575" y="1685925"/>
            <a:ext cx="73025" cy="73025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903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7">
            <a:extLst>
              <a:ext uri="{FF2B5EF4-FFF2-40B4-BE49-F238E27FC236}">
                <a16:creationId xmlns:a16="http://schemas.microsoft.com/office/drawing/2014/main" id="{0EA7448C-E0F7-4074-B588-AD7860ADA9B0}"/>
              </a:ext>
            </a:extLst>
          </p:cNvPr>
          <p:cNvSpPr txBox="1"/>
          <p:nvPr/>
        </p:nvSpPr>
        <p:spPr>
          <a:xfrm>
            <a:off x="1023275" y="5112404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3" name="TextBox 29">
            <a:extLst>
              <a:ext uri="{FF2B5EF4-FFF2-40B4-BE49-F238E27FC236}">
                <a16:creationId xmlns:a16="http://schemas.microsoft.com/office/drawing/2014/main" id="{A5720D3C-BE51-4850-BFDA-49640571B3A5}"/>
              </a:ext>
            </a:extLst>
          </p:cNvPr>
          <p:cNvSpPr txBox="1"/>
          <p:nvPr/>
        </p:nvSpPr>
        <p:spPr>
          <a:xfrm rot="16200000">
            <a:off x="-368466" y="4187932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GOT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39">
            <a:extLst>
              <a:ext uri="{FF2B5EF4-FFF2-40B4-BE49-F238E27FC236}">
                <a16:creationId xmlns:a16="http://schemas.microsoft.com/office/drawing/2014/main" id="{7F838052-D9D0-403A-A62E-D914A66E84CD}"/>
              </a:ext>
            </a:extLst>
          </p:cNvPr>
          <p:cNvSpPr txBox="1"/>
          <p:nvPr/>
        </p:nvSpPr>
        <p:spPr>
          <a:xfrm>
            <a:off x="733867" y="5112404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5" name="TextBox 141">
            <a:extLst>
              <a:ext uri="{FF2B5EF4-FFF2-40B4-BE49-F238E27FC236}">
                <a16:creationId xmlns:a16="http://schemas.microsoft.com/office/drawing/2014/main" id="{95A4C780-4DBE-4E97-B9AB-9A95011EE4F6}"/>
              </a:ext>
            </a:extLst>
          </p:cNvPr>
          <p:cNvSpPr txBox="1"/>
          <p:nvPr/>
        </p:nvSpPr>
        <p:spPr>
          <a:xfrm>
            <a:off x="3324828" y="5108049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F9352A9C-4CD5-497E-BA7E-5D44AA113986}"/>
              </a:ext>
            </a:extLst>
          </p:cNvPr>
          <p:cNvSpPr txBox="1"/>
          <p:nvPr/>
        </p:nvSpPr>
        <p:spPr>
          <a:xfrm rot="16200000">
            <a:off x="1936173" y="4187932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GPT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44">
            <a:extLst>
              <a:ext uri="{FF2B5EF4-FFF2-40B4-BE49-F238E27FC236}">
                <a16:creationId xmlns:a16="http://schemas.microsoft.com/office/drawing/2014/main" id="{41DFF27A-EA0E-48E4-A064-131F6435BD9C}"/>
              </a:ext>
            </a:extLst>
          </p:cNvPr>
          <p:cNvSpPr txBox="1"/>
          <p:nvPr/>
        </p:nvSpPr>
        <p:spPr>
          <a:xfrm>
            <a:off x="3035420" y="5108049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8" name="TextBox 167">
            <a:extLst>
              <a:ext uri="{FF2B5EF4-FFF2-40B4-BE49-F238E27FC236}">
                <a16:creationId xmlns:a16="http://schemas.microsoft.com/office/drawing/2014/main" id="{C6CBD874-14DA-45CF-8370-441239A64763}"/>
              </a:ext>
            </a:extLst>
          </p:cNvPr>
          <p:cNvSpPr txBox="1"/>
          <p:nvPr/>
        </p:nvSpPr>
        <p:spPr>
          <a:xfrm>
            <a:off x="5752758" y="5112404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327B718D-F02F-4901-B116-559F469BCEE8}"/>
              </a:ext>
            </a:extLst>
          </p:cNvPr>
          <p:cNvSpPr txBox="1"/>
          <p:nvPr/>
        </p:nvSpPr>
        <p:spPr>
          <a:xfrm rot="16200000">
            <a:off x="4339053" y="4194663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ALP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79">
            <a:extLst>
              <a:ext uri="{FF2B5EF4-FFF2-40B4-BE49-F238E27FC236}">
                <a16:creationId xmlns:a16="http://schemas.microsoft.com/office/drawing/2014/main" id="{BA7D3A31-AA6C-42F6-8574-4B2C9B998A4B}"/>
              </a:ext>
            </a:extLst>
          </p:cNvPr>
          <p:cNvSpPr txBox="1"/>
          <p:nvPr/>
        </p:nvSpPr>
        <p:spPr>
          <a:xfrm>
            <a:off x="5463350" y="5112404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11" name="TextBox 183">
            <a:extLst>
              <a:ext uri="{FF2B5EF4-FFF2-40B4-BE49-F238E27FC236}">
                <a16:creationId xmlns:a16="http://schemas.microsoft.com/office/drawing/2014/main" id="{149110C8-6F9E-4C55-9D49-01622321E57D}"/>
              </a:ext>
            </a:extLst>
          </p:cNvPr>
          <p:cNvSpPr txBox="1"/>
          <p:nvPr/>
        </p:nvSpPr>
        <p:spPr>
          <a:xfrm>
            <a:off x="1023275" y="7696497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079BF34F-185B-4038-A184-43DDD734CE70}"/>
              </a:ext>
            </a:extLst>
          </p:cNvPr>
          <p:cNvSpPr txBox="1"/>
          <p:nvPr/>
        </p:nvSpPr>
        <p:spPr>
          <a:xfrm rot="16200000">
            <a:off x="-368466" y="6654634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TBIL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85">
            <a:extLst>
              <a:ext uri="{FF2B5EF4-FFF2-40B4-BE49-F238E27FC236}">
                <a16:creationId xmlns:a16="http://schemas.microsoft.com/office/drawing/2014/main" id="{BA3761F4-6B13-419F-8DFE-EAEA0783EF7F}"/>
              </a:ext>
            </a:extLst>
          </p:cNvPr>
          <p:cNvSpPr txBox="1"/>
          <p:nvPr/>
        </p:nvSpPr>
        <p:spPr>
          <a:xfrm>
            <a:off x="733867" y="7696497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14" name="TextBox 188">
            <a:extLst>
              <a:ext uri="{FF2B5EF4-FFF2-40B4-BE49-F238E27FC236}">
                <a16:creationId xmlns:a16="http://schemas.microsoft.com/office/drawing/2014/main" id="{70D979D6-7A6E-49B1-A284-7A7074D126A9}"/>
              </a:ext>
            </a:extLst>
          </p:cNvPr>
          <p:cNvSpPr txBox="1"/>
          <p:nvPr/>
        </p:nvSpPr>
        <p:spPr>
          <a:xfrm>
            <a:off x="1023275" y="2734205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15" name="TextBox 29">
            <a:extLst>
              <a:ext uri="{FF2B5EF4-FFF2-40B4-BE49-F238E27FC236}">
                <a16:creationId xmlns:a16="http://schemas.microsoft.com/office/drawing/2014/main" id="{D3240890-8A0A-496D-8FDF-854FF165061F}"/>
              </a:ext>
            </a:extLst>
          </p:cNvPr>
          <p:cNvSpPr txBox="1"/>
          <p:nvPr/>
        </p:nvSpPr>
        <p:spPr>
          <a:xfrm rot="16200000">
            <a:off x="-368466" y="1692342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91">
            <a:extLst>
              <a:ext uri="{FF2B5EF4-FFF2-40B4-BE49-F238E27FC236}">
                <a16:creationId xmlns:a16="http://schemas.microsoft.com/office/drawing/2014/main" id="{9260072D-217D-40BA-AF8F-C52C74D9724A}"/>
              </a:ext>
            </a:extLst>
          </p:cNvPr>
          <p:cNvSpPr txBox="1"/>
          <p:nvPr/>
        </p:nvSpPr>
        <p:spPr>
          <a:xfrm>
            <a:off x="733867" y="2734205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17" name="TextBox 196">
            <a:extLst>
              <a:ext uri="{FF2B5EF4-FFF2-40B4-BE49-F238E27FC236}">
                <a16:creationId xmlns:a16="http://schemas.microsoft.com/office/drawing/2014/main" id="{99CF7AD8-ED51-4F9C-AE60-8E4FCACD2CA5}"/>
              </a:ext>
            </a:extLst>
          </p:cNvPr>
          <p:cNvSpPr txBox="1"/>
          <p:nvPr/>
        </p:nvSpPr>
        <p:spPr>
          <a:xfrm>
            <a:off x="3324828" y="2729850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E60AC0E6-7FB8-4E0D-B960-0BB98080642A}"/>
              </a:ext>
            </a:extLst>
          </p:cNvPr>
          <p:cNvSpPr txBox="1"/>
          <p:nvPr/>
        </p:nvSpPr>
        <p:spPr>
          <a:xfrm rot="16200000">
            <a:off x="1936173" y="1692342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98">
            <a:extLst>
              <a:ext uri="{FF2B5EF4-FFF2-40B4-BE49-F238E27FC236}">
                <a16:creationId xmlns:a16="http://schemas.microsoft.com/office/drawing/2014/main" id="{7D5C4965-2B5E-4841-9FC9-1FF7CDA82AF0}"/>
              </a:ext>
            </a:extLst>
          </p:cNvPr>
          <p:cNvSpPr txBox="1"/>
          <p:nvPr/>
        </p:nvSpPr>
        <p:spPr>
          <a:xfrm>
            <a:off x="3035420" y="2729850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20" name="TextBox 200">
            <a:extLst>
              <a:ext uri="{FF2B5EF4-FFF2-40B4-BE49-F238E27FC236}">
                <a16:creationId xmlns:a16="http://schemas.microsoft.com/office/drawing/2014/main" id="{37BE1EF6-1E8B-4FE8-A598-7BB628D14A7D}"/>
              </a:ext>
            </a:extLst>
          </p:cNvPr>
          <p:cNvSpPr txBox="1"/>
          <p:nvPr/>
        </p:nvSpPr>
        <p:spPr>
          <a:xfrm>
            <a:off x="5752758" y="2775212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Notch/AKT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/sgp27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6A8177D6-5854-420F-B5D8-B350F811E31B}"/>
              </a:ext>
            </a:extLst>
          </p:cNvPr>
          <p:cNvSpPr txBox="1"/>
          <p:nvPr/>
        </p:nvSpPr>
        <p:spPr>
          <a:xfrm rot="16200000">
            <a:off x="4339053" y="1740080"/>
            <a:ext cx="1206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endParaRPr lang="en-US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02">
            <a:extLst>
              <a:ext uri="{FF2B5EF4-FFF2-40B4-BE49-F238E27FC236}">
                <a16:creationId xmlns:a16="http://schemas.microsoft.com/office/drawing/2014/main" id="{364FF0E7-91BC-40E5-8629-C434DFAFFD46}"/>
              </a:ext>
            </a:extLst>
          </p:cNvPr>
          <p:cNvSpPr txBox="1"/>
          <p:nvPr/>
        </p:nvSpPr>
        <p:spPr>
          <a:xfrm>
            <a:off x="5463350" y="2775212"/>
            <a:ext cx="415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Notch/</a:t>
            </a:r>
          </a:p>
          <a:p>
            <a:pPr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AKT</a:t>
            </a:r>
          </a:p>
        </p:txBody>
      </p:sp>
      <p:sp>
        <p:nvSpPr>
          <p:cNvPr id="23" name="Textfeld 42">
            <a:extLst>
              <a:ext uri="{FF2B5EF4-FFF2-40B4-BE49-F238E27FC236}">
                <a16:creationId xmlns:a16="http://schemas.microsoft.com/office/drawing/2014/main" id="{29DB8E01-1F7E-4FEE-A3F4-93044419944B}"/>
              </a:ext>
            </a:extLst>
          </p:cNvPr>
          <p:cNvSpPr txBox="1"/>
          <p:nvPr/>
        </p:nvSpPr>
        <p:spPr>
          <a:xfrm>
            <a:off x="2325457" y="70452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4" name="Textfeld 47">
            <a:extLst>
              <a:ext uri="{FF2B5EF4-FFF2-40B4-BE49-F238E27FC236}">
                <a16:creationId xmlns:a16="http://schemas.microsoft.com/office/drawing/2014/main" id="{84EC8CDA-DC14-401D-AAC5-A32DA910354E}"/>
              </a:ext>
            </a:extLst>
          </p:cNvPr>
          <p:cNvSpPr txBox="1"/>
          <p:nvPr/>
        </p:nvSpPr>
        <p:spPr>
          <a:xfrm>
            <a:off x="-27384" y="70888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5" name="Textfeld 43">
            <a:extLst>
              <a:ext uri="{FF2B5EF4-FFF2-40B4-BE49-F238E27FC236}">
                <a16:creationId xmlns:a16="http://schemas.microsoft.com/office/drawing/2014/main" id="{4CACCA25-40C3-405A-B2D1-4D85D50CD77D}"/>
              </a:ext>
            </a:extLst>
          </p:cNvPr>
          <p:cNvSpPr txBox="1"/>
          <p:nvPr/>
        </p:nvSpPr>
        <p:spPr>
          <a:xfrm>
            <a:off x="4469946" y="708883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6" name="Textfeld 43">
            <a:extLst>
              <a:ext uri="{FF2B5EF4-FFF2-40B4-BE49-F238E27FC236}">
                <a16:creationId xmlns:a16="http://schemas.microsoft.com/office/drawing/2014/main" id="{957E22BB-ADF0-4D9E-8574-7C7B4E480F1B}"/>
              </a:ext>
            </a:extLst>
          </p:cNvPr>
          <p:cNvSpPr txBox="1"/>
          <p:nvPr/>
        </p:nvSpPr>
        <p:spPr>
          <a:xfrm>
            <a:off x="-27384" y="3098296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27" name="Textfeld 46">
            <a:extLst>
              <a:ext uri="{FF2B5EF4-FFF2-40B4-BE49-F238E27FC236}">
                <a16:creationId xmlns:a16="http://schemas.microsoft.com/office/drawing/2014/main" id="{2D949174-391E-4591-82D3-98151A810D4C}"/>
              </a:ext>
            </a:extLst>
          </p:cNvPr>
          <p:cNvSpPr txBox="1"/>
          <p:nvPr/>
        </p:nvSpPr>
        <p:spPr>
          <a:xfrm>
            <a:off x="2325457" y="3085423"/>
            <a:ext cx="269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8" name="Textfeld 46">
            <a:extLst>
              <a:ext uri="{FF2B5EF4-FFF2-40B4-BE49-F238E27FC236}">
                <a16:creationId xmlns:a16="http://schemas.microsoft.com/office/drawing/2014/main" id="{84D332E7-159B-43E7-BEBA-01CEBA608EB4}"/>
              </a:ext>
            </a:extLst>
          </p:cNvPr>
          <p:cNvSpPr txBox="1"/>
          <p:nvPr/>
        </p:nvSpPr>
        <p:spPr>
          <a:xfrm>
            <a:off x="-27384" y="5388697"/>
            <a:ext cx="2840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9" name="Textfeld 46">
            <a:extLst>
              <a:ext uri="{FF2B5EF4-FFF2-40B4-BE49-F238E27FC236}">
                <a16:creationId xmlns:a16="http://schemas.microsoft.com/office/drawing/2014/main" id="{AC3F25A4-C54D-4FEF-99B3-366CEA61064F}"/>
              </a:ext>
            </a:extLst>
          </p:cNvPr>
          <p:cNvSpPr txBox="1"/>
          <p:nvPr/>
        </p:nvSpPr>
        <p:spPr>
          <a:xfrm>
            <a:off x="4469946" y="3085147"/>
            <a:ext cx="263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30" name="Picture 36">
            <a:extLst>
              <a:ext uri="{FF2B5EF4-FFF2-40B4-BE49-F238E27FC236}">
                <a16:creationId xmlns:a16="http://schemas.microsoft.com/office/drawing/2014/main" id="{2717F489-7BE5-446E-8BC0-D496F8F9C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316" y="776534"/>
            <a:ext cx="1295400" cy="2038350"/>
          </a:xfrm>
          <a:prstGeom prst="rect">
            <a:avLst/>
          </a:prstGeom>
        </p:spPr>
      </p:pic>
      <p:pic>
        <p:nvPicPr>
          <p:cNvPr id="31" name="Picture 37">
            <a:extLst>
              <a:ext uri="{FF2B5EF4-FFF2-40B4-BE49-F238E27FC236}">
                <a16:creationId xmlns:a16="http://schemas.microsoft.com/office/drawing/2014/main" id="{CC35629B-7EE0-4795-A806-EBF8FE160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99" y="776534"/>
            <a:ext cx="1295400" cy="2038350"/>
          </a:xfrm>
          <a:prstGeom prst="rect">
            <a:avLst/>
          </a:prstGeom>
        </p:spPr>
      </p:pic>
      <p:pic>
        <p:nvPicPr>
          <p:cNvPr id="32" name="Picture 38">
            <a:extLst>
              <a:ext uri="{FF2B5EF4-FFF2-40B4-BE49-F238E27FC236}">
                <a16:creationId xmlns:a16="http://schemas.microsoft.com/office/drawing/2014/main" id="{3C1F829F-16E3-4342-8BEB-1DACEABBE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402" y="776534"/>
            <a:ext cx="1323975" cy="2038350"/>
          </a:xfrm>
          <a:prstGeom prst="rect">
            <a:avLst/>
          </a:prstGeom>
        </p:spPr>
      </p:pic>
      <p:pic>
        <p:nvPicPr>
          <p:cNvPr id="33" name="Picture 39">
            <a:extLst>
              <a:ext uri="{FF2B5EF4-FFF2-40B4-BE49-F238E27FC236}">
                <a16:creationId xmlns:a16="http://schemas.microsoft.com/office/drawing/2014/main" id="{C827473D-991D-41F6-9269-E8085B1EC7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99" y="3186710"/>
            <a:ext cx="1352550" cy="2038350"/>
          </a:xfrm>
          <a:prstGeom prst="rect">
            <a:avLst/>
          </a:prstGeom>
        </p:spPr>
      </p:pic>
      <p:pic>
        <p:nvPicPr>
          <p:cNvPr id="34" name="Picture 40">
            <a:extLst>
              <a:ext uri="{FF2B5EF4-FFF2-40B4-BE49-F238E27FC236}">
                <a16:creationId xmlns:a16="http://schemas.microsoft.com/office/drawing/2014/main" id="{B41BFFD8-64FB-4FE3-A87A-4BBF29151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316" y="3183242"/>
            <a:ext cx="1352550" cy="2038350"/>
          </a:xfrm>
          <a:prstGeom prst="rect">
            <a:avLst/>
          </a:prstGeom>
        </p:spPr>
      </p:pic>
      <p:pic>
        <p:nvPicPr>
          <p:cNvPr id="35" name="Picture 41">
            <a:extLst>
              <a:ext uri="{FF2B5EF4-FFF2-40B4-BE49-F238E27FC236}">
                <a16:creationId xmlns:a16="http://schemas.microsoft.com/office/drawing/2014/main" id="{4D3A3C07-362B-4F4C-A4F8-827CF1AED2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401" y="3183242"/>
            <a:ext cx="1352550" cy="2038350"/>
          </a:xfrm>
          <a:prstGeom prst="rect">
            <a:avLst/>
          </a:prstGeom>
        </p:spPr>
      </p:pic>
      <p:pic>
        <p:nvPicPr>
          <p:cNvPr id="36" name="Picture 42">
            <a:extLst>
              <a:ext uri="{FF2B5EF4-FFF2-40B4-BE49-F238E27FC236}">
                <a16:creationId xmlns:a16="http://schemas.microsoft.com/office/drawing/2014/main" id="{DE9E2F92-EB15-4B6C-94BE-DFEE8F3085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000" y="5796645"/>
            <a:ext cx="1247775" cy="2038350"/>
          </a:xfrm>
          <a:prstGeom prst="rect">
            <a:avLst/>
          </a:prstGeom>
        </p:spPr>
      </p:pic>
      <p:sp>
        <p:nvSpPr>
          <p:cNvPr id="65" name="Textfeld 64">
            <a:extLst>
              <a:ext uri="{FF2B5EF4-FFF2-40B4-BE49-F238E27FC236}">
                <a16:creationId xmlns:a16="http://schemas.microsoft.com/office/drawing/2014/main" id="{8FDA07EF-0E6F-4BCE-9448-858CEAEE71DE}"/>
              </a:ext>
            </a:extLst>
          </p:cNvPr>
          <p:cNvSpPr txBox="1"/>
          <p:nvPr/>
        </p:nvSpPr>
        <p:spPr>
          <a:xfrm>
            <a:off x="38794" y="14592"/>
            <a:ext cx="644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S3</a:t>
            </a:r>
          </a:p>
        </p:txBody>
      </p:sp>
    </p:spTree>
    <p:extLst>
      <p:ext uri="{BB962C8B-B14F-4D97-AF65-F5344CB8AC3E}">
        <p14:creationId xmlns:p14="http://schemas.microsoft.com/office/powerpoint/2010/main" val="2554679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>
            <a:extLst>
              <a:ext uri="{FF2B5EF4-FFF2-40B4-BE49-F238E27FC236}">
                <a16:creationId xmlns:a16="http://schemas.microsoft.com/office/drawing/2014/main" id="{A78E70AE-6DA1-47C2-8B9E-EB1AB9553ED0}"/>
              </a:ext>
            </a:extLst>
          </p:cNvPr>
          <p:cNvSpPr txBox="1"/>
          <p:nvPr/>
        </p:nvSpPr>
        <p:spPr>
          <a:xfrm>
            <a:off x="24567" y="4544"/>
            <a:ext cx="740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S4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Tabelle 31">
            <a:extLst>
              <a:ext uri="{FF2B5EF4-FFF2-40B4-BE49-F238E27FC236}">
                <a16:creationId xmlns:a16="http://schemas.microsoft.com/office/drawing/2014/main" id="{0A4B1FD4-BD09-4E0D-B4A7-B15CC9234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56981"/>
              </p:ext>
            </p:extLst>
          </p:nvPr>
        </p:nvGraphicFramePr>
        <p:xfrm>
          <a:off x="1716584" y="4280860"/>
          <a:ext cx="346364" cy="20702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6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3" name="Tabelle 32">
            <a:extLst>
              <a:ext uri="{FF2B5EF4-FFF2-40B4-BE49-F238E27FC236}">
                <a16:creationId xmlns:a16="http://schemas.microsoft.com/office/drawing/2014/main" id="{BFA330D5-B663-442E-9504-202CC2F23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850168"/>
              </p:ext>
            </p:extLst>
          </p:nvPr>
        </p:nvGraphicFramePr>
        <p:xfrm>
          <a:off x="1998895" y="6142495"/>
          <a:ext cx="2835315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5031"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Textfeld 33">
            <a:extLst>
              <a:ext uri="{FF2B5EF4-FFF2-40B4-BE49-F238E27FC236}">
                <a16:creationId xmlns:a16="http://schemas.microsoft.com/office/drawing/2014/main" id="{0F4458E6-665A-4348-ACB3-2D1DA3B9AC3E}"/>
              </a:ext>
            </a:extLst>
          </p:cNvPr>
          <p:cNvSpPr txBox="1"/>
          <p:nvPr/>
        </p:nvSpPr>
        <p:spPr>
          <a:xfrm>
            <a:off x="1458324" y="423292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35" name="Group 2">
            <a:extLst>
              <a:ext uri="{FF2B5EF4-FFF2-40B4-BE49-F238E27FC236}">
                <a16:creationId xmlns:a16="http://schemas.microsoft.com/office/drawing/2014/main" id="{C3282C4C-E2B4-4912-97FF-5765E47D18DF}"/>
              </a:ext>
            </a:extLst>
          </p:cNvPr>
          <p:cNvGrpSpPr/>
          <p:nvPr/>
        </p:nvGrpSpPr>
        <p:grpSpPr>
          <a:xfrm>
            <a:off x="1607922" y="4335125"/>
            <a:ext cx="3261238" cy="2139661"/>
            <a:chOff x="3494666" y="3718825"/>
            <a:chExt cx="3261238" cy="2139661"/>
          </a:xfrm>
        </p:grpSpPr>
        <p:graphicFrame>
          <p:nvGraphicFramePr>
            <p:cNvPr id="36" name="Objekt 35">
              <a:extLst>
                <a:ext uri="{FF2B5EF4-FFF2-40B4-BE49-F238E27FC236}">
                  <a16:creationId xmlns:a16="http://schemas.microsoft.com/office/drawing/2014/main" id="{38754620-BAC8-49B7-968F-3CBD497A6AA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0153104"/>
                </p:ext>
              </p:extLst>
            </p:nvPr>
          </p:nvGraphicFramePr>
          <p:xfrm>
            <a:off x="3838079" y="3718825"/>
            <a:ext cx="2917825" cy="1900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05" name="Prism 8" r:id="rId3" imgW="7295269" imgH="4749351" progId="Prism8.Document">
                    <p:embed/>
                  </p:oleObj>
                </mc:Choice>
                <mc:Fallback>
                  <p:oleObj name="Prism 8" r:id="rId3" imgW="7295269" imgH="4749351" progId="Prism8.Document">
                    <p:embed/>
                    <p:pic>
                      <p:nvPicPr>
                        <p:cNvPr id="233" name="Objekt 232">
                          <a:extLst>
                            <a:ext uri="{FF2B5EF4-FFF2-40B4-BE49-F238E27FC236}">
                              <a16:creationId xmlns:a16="http://schemas.microsoft.com/office/drawing/2014/main" id="{CE4C0781-AA12-8D4E-A4A4-F2C846087F1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38079" y="3718825"/>
                          <a:ext cx="2917825" cy="1900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5AF8F69D-7C9D-49E6-A4D3-3355DC15BEAE}"/>
                </a:ext>
              </a:extLst>
            </p:cNvPr>
            <p:cNvSpPr/>
            <p:nvPr/>
          </p:nvSpPr>
          <p:spPr>
            <a:xfrm rot="16200000">
              <a:off x="2863243" y="4553556"/>
              <a:ext cx="14782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Rad51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foci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positive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cells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(%)</a:t>
              </a:r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A8682F83-1C0D-4971-8901-A7790CB54320}"/>
                </a:ext>
              </a:extLst>
            </p:cNvPr>
            <p:cNvSpPr/>
            <p:nvPr/>
          </p:nvSpPr>
          <p:spPr>
            <a:xfrm>
              <a:off x="3885640" y="5643042"/>
              <a:ext cx="28353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Time post irradiation in G1 phase (h)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feld 144">
              <a:extLst>
                <a:ext uri="{FF2B5EF4-FFF2-40B4-BE49-F238E27FC236}">
                  <a16:creationId xmlns:a16="http://schemas.microsoft.com/office/drawing/2014/main" id="{ABFBBF88-1E5B-4405-AEE7-5D9EF40507A9}"/>
                </a:ext>
              </a:extLst>
            </p:cNvPr>
            <p:cNvSpPr txBox="1"/>
            <p:nvPr/>
          </p:nvSpPr>
          <p:spPr>
            <a:xfrm>
              <a:off x="4005064" y="3764314"/>
              <a:ext cx="4219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>
                  <a:latin typeface="Arial" panose="020B0604020202020204" pitchFamily="34" charset="0"/>
                  <a:cs typeface="Arial" panose="020B0604020202020204" pitchFamily="34" charset="0"/>
                </a:rPr>
                <a:t>-/-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feld 145">
              <a:extLst>
                <a:ext uri="{FF2B5EF4-FFF2-40B4-BE49-F238E27FC236}">
                  <a16:creationId xmlns:a16="http://schemas.microsoft.com/office/drawing/2014/main" id="{1FC1672E-149B-466D-A164-C5463D1C0A4A}"/>
                </a:ext>
              </a:extLst>
            </p:cNvPr>
            <p:cNvSpPr txBox="1"/>
            <p:nvPr/>
          </p:nvSpPr>
          <p:spPr>
            <a:xfrm>
              <a:off x="4007875" y="3855369"/>
              <a:ext cx="4571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>
                  <a:latin typeface="Arial" panose="020B0604020202020204" pitchFamily="34" charset="0"/>
                  <a:cs typeface="Arial" panose="020B0604020202020204" pitchFamily="34" charset="0"/>
                </a:rPr>
                <a:t>+/+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feld 146">
              <a:extLst>
                <a:ext uri="{FF2B5EF4-FFF2-40B4-BE49-F238E27FC236}">
                  <a16:creationId xmlns:a16="http://schemas.microsoft.com/office/drawing/2014/main" id="{9CE7739E-6760-4882-B742-FD2FBE1391D6}"/>
                </a:ext>
              </a:extLst>
            </p:cNvPr>
            <p:cNvSpPr txBox="1"/>
            <p:nvPr/>
          </p:nvSpPr>
          <p:spPr>
            <a:xfrm>
              <a:off x="4005064" y="3948461"/>
              <a:ext cx="4700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>
                  <a:latin typeface="Arial" panose="020B0604020202020204" pitchFamily="34" charset="0"/>
                  <a:cs typeface="Arial" panose="020B0604020202020204" pitchFamily="34" charset="0"/>
                </a:rPr>
                <a:t>c-k-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249">
            <a:extLst>
              <a:ext uri="{FF2B5EF4-FFF2-40B4-BE49-F238E27FC236}">
                <a16:creationId xmlns:a16="http://schemas.microsoft.com/office/drawing/2014/main" id="{5802F6E4-EB41-4097-8AB5-265A08D16BAA}"/>
              </a:ext>
            </a:extLst>
          </p:cNvPr>
          <p:cNvGrpSpPr/>
          <p:nvPr/>
        </p:nvGrpSpPr>
        <p:grpSpPr>
          <a:xfrm>
            <a:off x="2680177" y="5029809"/>
            <a:ext cx="310512" cy="215444"/>
            <a:chOff x="1666042" y="875893"/>
            <a:chExt cx="310512" cy="215444"/>
          </a:xfrm>
        </p:grpSpPr>
        <p:sp>
          <p:nvSpPr>
            <p:cNvPr id="44" name="Textfeld 148">
              <a:extLst>
                <a:ext uri="{FF2B5EF4-FFF2-40B4-BE49-F238E27FC236}">
                  <a16:creationId xmlns:a16="http://schemas.microsoft.com/office/drawing/2014/main" id="{F04EDA9B-7A1E-48C7-B898-C56841A1F5D9}"/>
                </a:ext>
              </a:extLst>
            </p:cNvPr>
            <p:cNvSpPr txBox="1"/>
            <p:nvPr/>
          </p:nvSpPr>
          <p:spPr>
            <a:xfrm>
              <a:off x="1666042" y="875893"/>
              <a:ext cx="22474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grpSp>
          <p:nvGrpSpPr>
            <p:cNvPr id="45" name="Group 251">
              <a:extLst>
                <a:ext uri="{FF2B5EF4-FFF2-40B4-BE49-F238E27FC236}">
                  <a16:creationId xmlns:a16="http://schemas.microsoft.com/office/drawing/2014/main" id="{01691A89-6959-408F-9C87-9E60AD1B42CF}"/>
                </a:ext>
              </a:extLst>
            </p:cNvPr>
            <p:cNvGrpSpPr/>
            <p:nvPr/>
          </p:nvGrpSpPr>
          <p:grpSpPr>
            <a:xfrm>
              <a:off x="1671297" y="993020"/>
              <a:ext cx="305257" cy="91174"/>
              <a:chOff x="1671297" y="993020"/>
              <a:chExt cx="305257" cy="91174"/>
            </a:xfrm>
          </p:grpSpPr>
          <p:grpSp>
            <p:nvGrpSpPr>
              <p:cNvPr id="46" name="Gruppieren 35">
                <a:extLst>
                  <a:ext uri="{FF2B5EF4-FFF2-40B4-BE49-F238E27FC236}">
                    <a16:creationId xmlns:a16="http://schemas.microsoft.com/office/drawing/2014/main" id="{8F564B4B-025A-433E-B03C-090416DDAA0F}"/>
                  </a:ext>
                </a:extLst>
              </p:cNvPr>
              <p:cNvGrpSpPr/>
              <p:nvPr/>
            </p:nvGrpSpPr>
            <p:grpSpPr>
              <a:xfrm>
                <a:off x="1801324" y="1038475"/>
                <a:ext cx="175230" cy="45719"/>
                <a:chOff x="3573016" y="992560"/>
                <a:chExt cx="175230" cy="34352"/>
              </a:xfrm>
            </p:grpSpPr>
            <p:cxnSp>
              <p:nvCxnSpPr>
                <p:cNvPr id="51" name="Gerade Verbindung 16">
                  <a:extLst>
                    <a:ext uri="{FF2B5EF4-FFF2-40B4-BE49-F238E27FC236}">
                      <a16:creationId xmlns:a16="http://schemas.microsoft.com/office/drawing/2014/main" id="{03A74BC3-0809-4386-8A41-58F60420C1DC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175230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Gerade Verbindung 22">
                  <a:extLst>
                    <a:ext uri="{FF2B5EF4-FFF2-40B4-BE49-F238E27FC236}">
                      <a16:creationId xmlns:a16="http://schemas.microsoft.com/office/drawing/2014/main" id="{B96D77D7-D38F-4CC3-A706-90A07457232B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Gerade Verbindung 24">
                  <a:extLst>
                    <a:ext uri="{FF2B5EF4-FFF2-40B4-BE49-F238E27FC236}">
                      <a16:creationId xmlns:a16="http://schemas.microsoft.com/office/drawing/2014/main" id="{B57AE303-9868-4133-8C4F-FE0643B3ED93}"/>
                    </a:ext>
                  </a:extLst>
                </p:cNvPr>
                <p:cNvCxnSpPr/>
                <p:nvPr/>
              </p:nvCxnSpPr>
              <p:spPr>
                <a:xfrm>
                  <a:off x="3746023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uppieren 35">
                <a:extLst>
                  <a:ext uri="{FF2B5EF4-FFF2-40B4-BE49-F238E27FC236}">
                    <a16:creationId xmlns:a16="http://schemas.microsoft.com/office/drawing/2014/main" id="{8C94A2DB-73BE-4BA0-9D1E-B84412D6573C}"/>
                  </a:ext>
                </a:extLst>
              </p:cNvPr>
              <p:cNvGrpSpPr/>
              <p:nvPr/>
            </p:nvGrpSpPr>
            <p:grpSpPr>
              <a:xfrm>
                <a:off x="1671297" y="993020"/>
                <a:ext cx="216000" cy="45719"/>
                <a:chOff x="3573016" y="992560"/>
                <a:chExt cx="175230" cy="34352"/>
              </a:xfrm>
            </p:grpSpPr>
            <p:cxnSp>
              <p:nvCxnSpPr>
                <p:cNvPr id="48" name="Gerade Verbindung 16">
                  <a:extLst>
                    <a:ext uri="{FF2B5EF4-FFF2-40B4-BE49-F238E27FC236}">
                      <a16:creationId xmlns:a16="http://schemas.microsoft.com/office/drawing/2014/main" id="{9E37D387-E5EB-4AD9-9C22-D08731264C79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175230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Gerade Verbindung 22">
                  <a:extLst>
                    <a:ext uri="{FF2B5EF4-FFF2-40B4-BE49-F238E27FC236}">
                      <a16:creationId xmlns:a16="http://schemas.microsoft.com/office/drawing/2014/main" id="{3E34109A-13A9-4D2C-9AEE-C65D5B198D28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24">
                  <a:extLst>
                    <a:ext uri="{FF2B5EF4-FFF2-40B4-BE49-F238E27FC236}">
                      <a16:creationId xmlns:a16="http://schemas.microsoft.com/office/drawing/2014/main" id="{18E2FFD5-C277-4849-8BA6-7D20DCE88ABD}"/>
                    </a:ext>
                  </a:extLst>
                </p:cNvPr>
                <p:cNvCxnSpPr/>
                <p:nvPr/>
              </p:nvCxnSpPr>
              <p:spPr>
                <a:xfrm>
                  <a:off x="3746023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4" name="Group 260">
            <a:extLst>
              <a:ext uri="{FF2B5EF4-FFF2-40B4-BE49-F238E27FC236}">
                <a16:creationId xmlns:a16="http://schemas.microsoft.com/office/drawing/2014/main" id="{72C22198-9512-4479-9E57-ADEAE90D3A7C}"/>
              </a:ext>
            </a:extLst>
          </p:cNvPr>
          <p:cNvGrpSpPr/>
          <p:nvPr/>
        </p:nvGrpSpPr>
        <p:grpSpPr>
          <a:xfrm>
            <a:off x="4401554" y="4880019"/>
            <a:ext cx="310512" cy="215444"/>
            <a:chOff x="1666042" y="875893"/>
            <a:chExt cx="310512" cy="215444"/>
          </a:xfrm>
        </p:grpSpPr>
        <p:sp>
          <p:nvSpPr>
            <p:cNvPr id="55" name="Textfeld 148">
              <a:extLst>
                <a:ext uri="{FF2B5EF4-FFF2-40B4-BE49-F238E27FC236}">
                  <a16:creationId xmlns:a16="http://schemas.microsoft.com/office/drawing/2014/main" id="{2974B9E6-36AF-420C-9AFC-6CD07B31ACFB}"/>
                </a:ext>
              </a:extLst>
            </p:cNvPr>
            <p:cNvSpPr txBox="1"/>
            <p:nvPr/>
          </p:nvSpPr>
          <p:spPr>
            <a:xfrm>
              <a:off x="1666042" y="875893"/>
              <a:ext cx="22474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grpSp>
          <p:nvGrpSpPr>
            <p:cNvPr id="56" name="Group 262">
              <a:extLst>
                <a:ext uri="{FF2B5EF4-FFF2-40B4-BE49-F238E27FC236}">
                  <a16:creationId xmlns:a16="http://schemas.microsoft.com/office/drawing/2014/main" id="{11B0C6F1-8EE8-42D1-813D-9318B19BA9E7}"/>
                </a:ext>
              </a:extLst>
            </p:cNvPr>
            <p:cNvGrpSpPr/>
            <p:nvPr/>
          </p:nvGrpSpPr>
          <p:grpSpPr>
            <a:xfrm>
              <a:off x="1671297" y="993020"/>
              <a:ext cx="305257" cy="91174"/>
              <a:chOff x="1671297" y="993020"/>
              <a:chExt cx="305257" cy="91174"/>
            </a:xfrm>
          </p:grpSpPr>
          <p:grpSp>
            <p:nvGrpSpPr>
              <p:cNvPr id="57" name="Gruppieren 35">
                <a:extLst>
                  <a:ext uri="{FF2B5EF4-FFF2-40B4-BE49-F238E27FC236}">
                    <a16:creationId xmlns:a16="http://schemas.microsoft.com/office/drawing/2014/main" id="{2772A04E-409D-4AA8-AACE-950023179DDB}"/>
                  </a:ext>
                </a:extLst>
              </p:cNvPr>
              <p:cNvGrpSpPr/>
              <p:nvPr/>
            </p:nvGrpSpPr>
            <p:grpSpPr>
              <a:xfrm>
                <a:off x="1801324" y="1038475"/>
                <a:ext cx="175230" cy="45719"/>
                <a:chOff x="3573016" y="992560"/>
                <a:chExt cx="175230" cy="34352"/>
              </a:xfrm>
            </p:grpSpPr>
            <p:cxnSp>
              <p:nvCxnSpPr>
                <p:cNvPr id="62" name="Gerade Verbindung 16">
                  <a:extLst>
                    <a:ext uri="{FF2B5EF4-FFF2-40B4-BE49-F238E27FC236}">
                      <a16:creationId xmlns:a16="http://schemas.microsoft.com/office/drawing/2014/main" id="{7E7B1430-38B2-402B-AF0C-2F96DB677DD0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175230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Gerade Verbindung 22">
                  <a:extLst>
                    <a:ext uri="{FF2B5EF4-FFF2-40B4-BE49-F238E27FC236}">
                      <a16:creationId xmlns:a16="http://schemas.microsoft.com/office/drawing/2014/main" id="{14795151-DAFD-4F7F-9F3A-8DBE5BFA7046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Gerade Verbindung 24">
                  <a:extLst>
                    <a:ext uri="{FF2B5EF4-FFF2-40B4-BE49-F238E27FC236}">
                      <a16:creationId xmlns:a16="http://schemas.microsoft.com/office/drawing/2014/main" id="{4D0E5ED7-7CCC-49C9-A3C6-FBA153E81454}"/>
                    </a:ext>
                  </a:extLst>
                </p:cNvPr>
                <p:cNvCxnSpPr/>
                <p:nvPr/>
              </p:nvCxnSpPr>
              <p:spPr>
                <a:xfrm>
                  <a:off x="3746023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uppieren 35">
                <a:extLst>
                  <a:ext uri="{FF2B5EF4-FFF2-40B4-BE49-F238E27FC236}">
                    <a16:creationId xmlns:a16="http://schemas.microsoft.com/office/drawing/2014/main" id="{76F04B09-F51C-4DD6-9DB5-C0DF2736ACAB}"/>
                  </a:ext>
                </a:extLst>
              </p:cNvPr>
              <p:cNvGrpSpPr/>
              <p:nvPr/>
            </p:nvGrpSpPr>
            <p:grpSpPr>
              <a:xfrm>
                <a:off x="1671297" y="993020"/>
                <a:ext cx="216000" cy="45719"/>
                <a:chOff x="3573016" y="992560"/>
                <a:chExt cx="175230" cy="34352"/>
              </a:xfrm>
            </p:grpSpPr>
            <p:cxnSp>
              <p:nvCxnSpPr>
                <p:cNvPr id="59" name="Gerade Verbindung 16">
                  <a:extLst>
                    <a:ext uri="{FF2B5EF4-FFF2-40B4-BE49-F238E27FC236}">
                      <a16:creationId xmlns:a16="http://schemas.microsoft.com/office/drawing/2014/main" id="{E78E54EE-3FB4-45F4-84AA-4DEED6574D60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175230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Gerade Verbindung 22">
                  <a:extLst>
                    <a:ext uri="{FF2B5EF4-FFF2-40B4-BE49-F238E27FC236}">
                      <a16:creationId xmlns:a16="http://schemas.microsoft.com/office/drawing/2014/main" id="{EF9627EB-5CD9-44A2-BF96-53E38B331FF8}"/>
                    </a:ext>
                  </a:extLst>
                </p:cNvPr>
                <p:cNvCxnSpPr/>
                <p:nvPr/>
              </p:nvCxnSpPr>
              <p:spPr>
                <a:xfrm>
                  <a:off x="3573016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Gerade Verbindung 24">
                  <a:extLst>
                    <a:ext uri="{FF2B5EF4-FFF2-40B4-BE49-F238E27FC236}">
                      <a16:creationId xmlns:a16="http://schemas.microsoft.com/office/drawing/2014/main" id="{2110953A-A35D-41E0-98A6-06C713CAE838}"/>
                    </a:ext>
                  </a:extLst>
                </p:cNvPr>
                <p:cNvCxnSpPr/>
                <p:nvPr/>
              </p:nvCxnSpPr>
              <p:spPr>
                <a:xfrm>
                  <a:off x="3746023" y="992560"/>
                  <a:ext cx="0" cy="3435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66" name="Tabelle 65">
            <a:extLst>
              <a:ext uri="{FF2B5EF4-FFF2-40B4-BE49-F238E27FC236}">
                <a16:creationId xmlns:a16="http://schemas.microsoft.com/office/drawing/2014/main" id="{F889E76E-3E49-4ECB-809A-7A78879FD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108628"/>
              </p:ext>
            </p:extLst>
          </p:nvPr>
        </p:nvGraphicFramePr>
        <p:xfrm>
          <a:off x="1653103" y="1298596"/>
          <a:ext cx="397986" cy="20702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7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038">
                <a:tc>
                  <a:txBody>
                    <a:bodyPr/>
                    <a:lstStyle/>
                    <a:p>
                      <a:pPr algn="r"/>
                      <a:r>
                        <a:rPr lang="de-DE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7" name="Tabelle 66">
            <a:extLst>
              <a:ext uri="{FF2B5EF4-FFF2-40B4-BE49-F238E27FC236}">
                <a16:creationId xmlns:a16="http://schemas.microsoft.com/office/drawing/2014/main" id="{72A95F7C-F500-4EB9-BEE4-C276D247E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149322"/>
              </p:ext>
            </p:extLst>
          </p:nvPr>
        </p:nvGraphicFramePr>
        <p:xfrm>
          <a:off x="1991465" y="3173737"/>
          <a:ext cx="2835315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0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5031"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8" name="Objekt 67">
            <a:extLst>
              <a:ext uri="{FF2B5EF4-FFF2-40B4-BE49-F238E27FC236}">
                <a16:creationId xmlns:a16="http://schemas.microsoft.com/office/drawing/2014/main" id="{958CA4D8-B817-431F-B985-7841C147A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306268"/>
              </p:ext>
            </p:extLst>
          </p:nvPr>
        </p:nvGraphicFramePr>
        <p:xfrm>
          <a:off x="1946461" y="1376158"/>
          <a:ext cx="2914362" cy="189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06" name="Prism 7" r:id="rId5" imgW="7285906" imgH="4735665" progId="Prism7.Document">
                  <p:embed/>
                </p:oleObj>
              </mc:Choice>
              <mc:Fallback>
                <p:oleObj name="Prism 7" r:id="rId5" imgW="7285906" imgH="4735665" progId="Prism7.Document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01E93B02-4231-4405-AE61-84929346A2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461" y="1376158"/>
                        <a:ext cx="2914362" cy="1894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Rechteck 68">
            <a:extLst>
              <a:ext uri="{FF2B5EF4-FFF2-40B4-BE49-F238E27FC236}">
                <a16:creationId xmlns:a16="http://schemas.microsoft.com/office/drawing/2014/main" id="{725F91C3-195D-4280-B6F2-80CD5FCC26EC}"/>
              </a:ext>
            </a:extLst>
          </p:cNvPr>
          <p:cNvSpPr/>
          <p:nvPr/>
        </p:nvSpPr>
        <p:spPr>
          <a:xfrm rot="16200000">
            <a:off x="848024" y="2228380"/>
            <a:ext cx="17398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Rad51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foci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positive </a:t>
            </a:r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716CE2CC-B10C-40FF-86AD-5A19886D95E2}"/>
              </a:ext>
            </a:extLst>
          </p:cNvPr>
          <p:cNvSpPr/>
          <p:nvPr/>
        </p:nvSpPr>
        <p:spPr>
          <a:xfrm>
            <a:off x="1990028" y="3303753"/>
            <a:ext cx="283531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Time post irradiation in S phase (h)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C9CC18E0-D54B-429C-8D36-47EECF467A0D}"/>
              </a:ext>
            </a:extLst>
          </p:cNvPr>
          <p:cNvSpPr txBox="1"/>
          <p:nvPr/>
        </p:nvSpPr>
        <p:spPr>
          <a:xfrm>
            <a:off x="1340768" y="1280592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72FCB62F-7A6E-4D59-B0FC-EF8F5A9DD1C0}"/>
              </a:ext>
            </a:extLst>
          </p:cNvPr>
          <p:cNvGrpSpPr/>
          <p:nvPr/>
        </p:nvGrpSpPr>
        <p:grpSpPr>
          <a:xfrm>
            <a:off x="2083215" y="1434205"/>
            <a:ext cx="470000" cy="399591"/>
            <a:chOff x="1155448" y="6906813"/>
            <a:chExt cx="470000" cy="399591"/>
          </a:xfrm>
        </p:grpSpPr>
        <p:sp>
          <p:nvSpPr>
            <p:cNvPr id="73" name="Textfeld 144">
              <a:extLst>
                <a:ext uri="{FF2B5EF4-FFF2-40B4-BE49-F238E27FC236}">
                  <a16:creationId xmlns:a16="http://schemas.microsoft.com/office/drawing/2014/main" id="{FFAF44EF-C772-4956-B780-2058713882F2}"/>
                </a:ext>
              </a:extLst>
            </p:cNvPr>
            <p:cNvSpPr txBox="1"/>
            <p:nvPr/>
          </p:nvSpPr>
          <p:spPr>
            <a:xfrm>
              <a:off x="1155448" y="6906813"/>
              <a:ext cx="4219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>
                  <a:latin typeface="Arial" panose="020B0604020202020204" pitchFamily="34" charset="0"/>
                  <a:cs typeface="Arial" panose="020B0604020202020204" pitchFamily="34" charset="0"/>
                </a:rPr>
                <a:t>-/-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feld 145">
              <a:extLst>
                <a:ext uri="{FF2B5EF4-FFF2-40B4-BE49-F238E27FC236}">
                  <a16:creationId xmlns:a16="http://schemas.microsoft.com/office/drawing/2014/main" id="{97C29419-E152-4B24-8FC0-391B2D77B842}"/>
                </a:ext>
              </a:extLst>
            </p:cNvPr>
            <p:cNvSpPr txBox="1"/>
            <p:nvPr/>
          </p:nvSpPr>
          <p:spPr>
            <a:xfrm>
              <a:off x="1158259" y="6997868"/>
              <a:ext cx="4571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>
                  <a:latin typeface="Arial" panose="020B0604020202020204" pitchFamily="34" charset="0"/>
                  <a:cs typeface="Arial" panose="020B0604020202020204" pitchFamily="34" charset="0"/>
                </a:rPr>
                <a:t>+/+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Textfeld 146">
              <a:extLst>
                <a:ext uri="{FF2B5EF4-FFF2-40B4-BE49-F238E27FC236}">
                  <a16:creationId xmlns:a16="http://schemas.microsoft.com/office/drawing/2014/main" id="{86CC3D0B-8E0E-4983-96DA-B5FA80B7F354}"/>
                </a:ext>
              </a:extLst>
            </p:cNvPr>
            <p:cNvSpPr txBox="1"/>
            <p:nvPr/>
          </p:nvSpPr>
          <p:spPr>
            <a:xfrm>
              <a:off x="1155448" y="7090960"/>
              <a:ext cx="4700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>
                  <a:latin typeface="Arial" panose="020B0604020202020204" pitchFamily="34" charset="0"/>
                  <a:cs typeface="Arial" panose="020B0604020202020204" pitchFamily="34" charset="0"/>
                </a:rPr>
                <a:t>c-k-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741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B4C4711-6793-4791-A742-F01F1817B560}"/>
              </a:ext>
            </a:extLst>
          </p:cNvPr>
          <p:cNvGrpSpPr/>
          <p:nvPr/>
        </p:nvGrpSpPr>
        <p:grpSpPr>
          <a:xfrm>
            <a:off x="2204864" y="992560"/>
            <a:ext cx="2913821" cy="2500133"/>
            <a:chOff x="246215" y="1091188"/>
            <a:chExt cx="6403579" cy="5494436"/>
          </a:xfrm>
        </p:grpSpPr>
        <p:cxnSp>
          <p:nvCxnSpPr>
            <p:cNvPr id="3" name="Gerader Verbinder 43">
              <a:extLst>
                <a:ext uri="{FF2B5EF4-FFF2-40B4-BE49-F238E27FC236}">
                  <a16:creationId xmlns:a16="http://schemas.microsoft.com/office/drawing/2014/main" id="{EA8AA0BD-DE48-479D-8C13-CEF62731E005}"/>
                </a:ext>
              </a:extLst>
            </p:cNvPr>
            <p:cNvCxnSpPr/>
            <p:nvPr/>
          </p:nvCxnSpPr>
          <p:spPr>
            <a:xfrm>
              <a:off x="2865531" y="5460955"/>
              <a:ext cx="19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r Verbinder 15">
              <a:extLst>
                <a:ext uri="{FF2B5EF4-FFF2-40B4-BE49-F238E27FC236}">
                  <a16:creationId xmlns:a16="http://schemas.microsoft.com/office/drawing/2014/main" id="{F41E5FD0-22BB-4925-957A-8F3BF4706794}"/>
                </a:ext>
              </a:extLst>
            </p:cNvPr>
            <p:cNvCxnSpPr/>
            <p:nvPr/>
          </p:nvCxnSpPr>
          <p:spPr>
            <a:xfrm>
              <a:off x="673794" y="2461703"/>
              <a:ext cx="597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1E7920E7-C9E5-4C0A-9EDA-13E969ACDB20}"/>
                </a:ext>
              </a:extLst>
            </p:cNvPr>
            <p:cNvSpPr/>
            <p:nvPr/>
          </p:nvSpPr>
          <p:spPr>
            <a:xfrm>
              <a:off x="952125" y="2303250"/>
              <a:ext cx="2370221" cy="3368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A3A7F81E-4BC2-4FA2-B4D6-7F13246DB118}"/>
                </a:ext>
              </a:extLst>
            </p:cNvPr>
            <p:cNvSpPr/>
            <p:nvPr/>
          </p:nvSpPr>
          <p:spPr>
            <a:xfrm>
              <a:off x="2186601" y="2303251"/>
              <a:ext cx="47469" cy="33688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936BB92F-1948-4C5D-81B1-75C291857D76}"/>
                </a:ext>
              </a:extLst>
            </p:cNvPr>
            <p:cNvSpPr txBox="1"/>
            <p:nvPr/>
          </p:nvSpPr>
          <p:spPr>
            <a:xfrm rot="18635343">
              <a:off x="1996828" y="1787202"/>
              <a:ext cx="632294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Stop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3FB8C51-7FA0-4722-86E5-CCE7ACE431B8}"/>
                </a:ext>
              </a:extLst>
            </p:cNvPr>
            <p:cNvSpPr txBox="1"/>
            <p:nvPr/>
          </p:nvSpPr>
          <p:spPr>
            <a:xfrm>
              <a:off x="1730709" y="2667582"/>
              <a:ext cx="958376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SceIGFP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DFAAF3F6-A831-49F7-9ED8-86521C78AFA8}"/>
                </a:ext>
              </a:extLst>
            </p:cNvPr>
            <p:cNvSpPr/>
            <p:nvPr/>
          </p:nvSpPr>
          <p:spPr>
            <a:xfrm>
              <a:off x="4649795" y="2303250"/>
              <a:ext cx="1224000" cy="3368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37969E57-1A79-4A6C-ADD4-1E241E9F4850}"/>
                </a:ext>
              </a:extLst>
            </p:cNvPr>
            <p:cNvSpPr txBox="1"/>
            <p:nvPr/>
          </p:nvSpPr>
          <p:spPr>
            <a:xfrm>
              <a:off x="4978016" y="2649660"/>
              <a:ext cx="665410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iGFP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D6F25C4-A07C-4499-A0F8-68CE7184AA02}"/>
                </a:ext>
              </a:extLst>
            </p:cNvPr>
            <p:cNvSpPr/>
            <p:nvPr/>
          </p:nvSpPr>
          <p:spPr>
            <a:xfrm>
              <a:off x="5511820" y="2303250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64693785-E805-4CE6-9CD7-5E70DBCA5BB5}"/>
                </a:ext>
              </a:extLst>
            </p:cNvPr>
            <p:cNvSpPr/>
            <p:nvPr/>
          </p:nvSpPr>
          <p:spPr>
            <a:xfrm>
              <a:off x="4649997" y="2303250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329B325A-4DEB-421D-844D-7D72478DFD54}"/>
                </a:ext>
              </a:extLst>
            </p:cNvPr>
            <p:cNvSpPr/>
            <p:nvPr/>
          </p:nvSpPr>
          <p:spPr>
            <a:xfrm>
              <a:off x="2302375" y="2303250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4DCD82CD-AC6D-4239-AE32-239842D04B0B}"/>
                </a:ext>
              </a:extLst>
            </p:cNvPr>
            <p:cNvSpPr/>
            <p:nvPr/>
          </p:nvSpPr>
          <p:spPr>
            <a:xfrm>
              <a:off x="1759090" y="2303250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F2E4F5F3-E2EC-4698-B534-0192D816C882}"/>
                </a:ext>
              </a:extLst>
            </p:cNvPr>
            <p:cNvSpPr txBox="1"/>
            <p:nvPr/>
          </p:nvSpPr>
          <p:spPr>
            <a:xfrm>
              <a:off x="1898429" y="1091188"/>
              <a:ext cx="2858821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pDR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-GFP: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Inactive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GFP (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Gerade Verbindung mit Pfeil 15">
              <a:extLst>
                <a:ext uri="{FF2B5EF4-FFF2-40B4-BE49-F238E27FC236}">
                  <a16:creationId xmlns:a16="http://schemas.microsoft.com/office/drawing/2014/main" id="{04F68B9B-0E27-4190-9D8B-6B97A584BEC1}"/>
                </a:ext>
              </a:extLst>
            </p:cNvPr>
            <p:cNvCxnSpPr/>
            <p:nvPr/>
          </p:nvCxnSpPr>
          <p:spPr>
            <a:xfrm>
              <a:off x="3579554" y="2662994"/>
              <a:ext cx="0" cy="11931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Bogen 16">
              <a:extLst>
                <a:ext uri="{FF2B5EF4-FFF2-40B4-BE49-F238E27FC236}">
                  <a16:creationId xmlns:a16="http://schemas.microsoft.com/office/drawing/2014/main" id="{BCE3E0D9-B932-4BC6-BF4C-34FE1F552F3D}"/>
                </a:ext>
              </a:extLst>
            </p:cNvPr>
            <p:cNvSpPr/>
            <p:nvPr/>
          </p:nvSpPr>
          <p:spPr>
            <a:xfrm flipH="1">
              <a:off x="3579554" y="3341813"/>
              <a:ext cx="537504" cy="49530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A95FB4E5-854B-42F4-8F31-D2F478488D2F}"/>
                </a:ext>
              </a:extLst>
            </p:cNvPr>
            <p:cNvSpPr txBox="1"/>
            <p:nvPr/>
          </p:nvSpPr>
          <p:spPr>
            <a:xfrm>
              <a:off x="3869966" y="3133803"/>
              <a:ext cx="1799056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SceI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endonuclease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" name="Gerader Verbinder 31">
              <a:extLst>
                <a:ext uri="{FF2B5EF4-FFF2-40B4-BE49-F238E27FC236}">
                  <a16:creationId xmlns:a16="http://schemas.microsoft.com/office/drawing/2014/main" id="{4859A068-98D0-4DAE-9930-24542A32DBB8}"/>
                </a:ext>
              </a:extLst>
            </p:cNvPr>
            <p:cNvCxnSpPr/>
            <p:nvPr/>
          </p:nvCxnSpPr>
          <p:spPr>
            <a:xfrm>
              <a:off x="1964973" y="4643186"/>
              <a:ext cx="28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D7E13C07-A5DF-4C08-97D5-034519656ECA}"/>
                </a:ext>
              </a:extLst>
            </p:cNvPr>
            <p:cNvSpPr/>
            <p:nvPr/>
          </p:nvSpPr>
          <p:spPr>
            <a:xfrm>
              <a:off x="2243304" y="4484733"/>
              <a:ext cx="2370221" cy="3368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9F24359E-4595-4FA6-8BEF-C9468C5AB4FC}"/>
                </a:ext>
              </a:extLst>
            </p:cNvPr>
            <p:cNvSpPr/>
            <p:nvPr/>
          </p:nvSpPr>
          <p:spPr>
            <a:xfrm>
              <a:off x="3467316" y="4484733"/>
              <a:ext cx="72000" cy="3368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63F380F7-4635-4C38-B199-3E0AB52EC55B}"/>
                </a:ext>
              </a:extLst>
            </p:cNvPr>
            <p:cNvSpPr txBox="1"/>
            <p:nvPr/>
          </p:nvSpPr>
          <p:spPr>
            <a:xfrm>
              <a:off x="2270335" y="4424406"/>
              <a:ext cx="629744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GFP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33E9479A-95FA-43BC-928F-BB9C2C53655F}"/>
                </a:ext>
              </a:extLst>
            </p:cNvPr>
            <p:cNvSpPr txBox="1"/>
            <p:nvPr/>
          </p:nvSpPr>
          <p:spPr>
            <a:xfrm>
              <a:off x="3869250" y="4419325"/>
              <a:ext cx="629745" cy="342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GFP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210217A4-29BA-4457-9A7D-6432885D549E}"/>
                </a:ext>
              </a:extLst>
            </p:cNvPr>
            <p:cNvSpPr/>
            <p:nvPr/>
          </p:nvSpPr>
          <p:spPr>
            <a:xfrm>
              <a:off x="2911529" y="5285869"/>
              <a:ext cx="1224000" cy="3368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608A90E5-A9F7-47A9-8197-9E9292482A92}"/>
                </a:ext>
              </a:extLst>
            </p:cNvPr>
            <p:cNvSpPr txBox="1"/>
            <p:nvPr/>
          </p:nvSpPr>
          <p:spPr>
            <a:xfrm>
              <a:off x="3086243" y="5224889"/>
              <a:ext cx="629745" cy="342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GFP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B2795011-7181-4EE1-AC65-20BD5F32C929}"/>
                </a:ext>
              </a:extLst>
            </p:cNvPr>
            <p:cNvSpPr/>
            <p:nvPr/>
          </p:nvSpPr>
          <p:spPr>
            <a:xfrm>
              <a:off x="3773554" y="5285869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054CA195-7A05-4979-938D-C58826D01CAB}"/>
                </a:ext>
              </a:extLst>
            </p:cNvPr>
            <p:cNvSpPr/>
            <p:nvPr/>
          </p:nvSpPr>
          <p:spPr>
            <a:xfrm>
              <a:off x="2910229" y="5285869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C744A50C-B450-4286-9362-E1FE04FF6C09}"/>
                </a:ext>
              </a:extLst>
            </p:cNvPr>
            <p:cNvSpPr/>
            <p:nvPr/>
          </p:nvSpPr>
          <p:spPr>
            <a:xfrm>
              <a:off x="3593554" y="4484733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AB6BFE39-8301-4631-9621-5110A3E7594C}"/>
                </a:ext>
              </a:extLst>
            </p:cNvPr>
            <p:cNvSpPr/>
            <p:nvPr/>
          </p:nvSpPr>
          <p:spPr>
            <a:xfrm>
              <a:off x="3050269" y="4484733"/>
              <a:ext cx="360000" cy="336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ihandform: Form 52">
              <a:extLst>
                <a:ext uri="{FF2B5EF4-FFF2-40B4-BE49-F238E27FC236}">
                  <a16:creationId xmlns:a16="http://schemas.microsoft.com/office/drawing/2014/main" id="{24EFDDDA-0420-4E0E-9DC1-69085E642B00}"/>
                </a:ext>
              </a:extLst>
            </p:cNvPr>
            <p:cNvSpPr/>
            <p:nvPr/>
          </p:nvSpPr>
          <p:spPr>
            <a:xfrm>
              <a:off x="4797520" y="4644450"/>
              <a:ext cx="491568" cy="816505"/>
            </a:xfrm>
            <a:custGeom>
              <a:avLst/>
              <a:gdLst>
                <a:gd name="connsiteX0" fmla="*/ 0 w 491568"/>
                <a:gd name="connsiteY0" fmla="*/ 0 h 1502569"/>
                <a:gd name="connsiteX1" fmla="*/ 433388 w 491568"/>
                <a:gd name="connsiteY1" fmla="*/ 476250 h 1502569"/>
                <a:gd name="connsiteX2" fmla="*/ 445294 w 491568"/>
                <a:gd name="connsiteY2" fmla="*/ 1123950 h 1502569"/>
                <a:gd name="connsiteX3" fmla="*/ 45244 w 491568"/>
                <a:gd name="connsiteY3" fmla="*/ 1502569 h 150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568" h="1502569">
                  <a:moveTo>
                    <a:pt x="0" y="0"/>
                  </a:moveTo>
                  <a:cubicBezTo>
                    <a:pt x="179586" y="144462"/>
                    <a:pt x="359172" y="288925"/>
                    <a:pt x="433388" y="476250"/>
                  </a:cubicBezTo>
                  <a:cubicBezTo>
                    <a:pt x="507604" y="663575"/>
                    <a:pt x="509985" y="952897"/>
                    <a:pt x="445294" y="1123950"/>
                  </a:cubicBezTo>
                  <a:cubicBezTo>
                    <a:pt x="380603" y="1295003"/>
                    <a:pt x="212923" y="1398786"/>
                    <a:pt x="45244" y="150256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Gewitterblitz 30">
              <a:extLst>
                <a:ext uri="{FF2B5EF4-FFF2-40B4-BE49-F238E27FC236}">
                  <a16:creationId xmlns:a16="http://schemas.microsoft.com/office/drawing/2014/main" id="{27FA4914-7848-48DB-B43B-746F5A427524}"/>
                </a:ext>
              </a:extLst>
            </p:cNvPr>
            <p:cNvSpPr/>
            <p:nvPr/>
          </p:nvSpPr>
          <p:spPr>
            <a:xfrm rot="4360451">
              <a:off x="3428957" y="4015639"/>
              <a:ext cx="395808" cy="355600"/>
            </a:xfrm>
            <a:prstGeom prst="lightningBol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24817432-1397-47EA-966A-45489434ACB5}"/>
                </a:ext>
              </a:extLst>
            </p:cNvPr>
            <p:cNvSpPr txBox="1"/>
            <p:nvPr/>
          </p:nvSpPr>
          <p:spPr>
            <a:xfrm>
              <a:off x="3712003" y="3717478"/>
              <a:ext cx="629745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DSB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Gerader Verbinder 56">
              <a:extLst>
                <a:ext uri="{FF2B5EF4-FFF2-40B4-BE49-F238E27FC236}">
                  <a16:creationId xmlns:a16="http://schemas.microsoft.com/office/drawing/2014/main" id="{FA159910-F6B0-4EFC-827B-93FC89A2EDEE}"/>
                </a:ext>
              </a:extLst>
            </p:cNvPr>
            <p:cNvCxnSpPr>
              <a:cxnSpLocks/>
            </p:cNvCxnSpPr>
            <p:nvPr/>
          </p:nvCxnSpPr>
          <p:spPr>
            <a:xfrm>
              <a:off x="3091410" y="4818378"/>
              <a:ext cx="131764" cy="46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57">
              <a:extLst>
                <a:ext uri="{FF2B5EF4-FFF2-40B4-BE49-F238E27FC236}">
                  <a16:creationId xmlns:a16="http://schemas.microsoft.com/office/drawing/2014/main" id="{0E3492F6-EC51-4E3B-9D85-7F14AB0B305C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3773249" y="4825363"/>
              <a:ext cx="180305" cy="4605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r Verbinder 58">
              <a:extLst>
                <a:ext uri="{FF2B5EF4-FFF2-40B4-BE49-F238E27FC236}">
                  <a16:creationId xmlns:a16="http://schemas.microsoft.com/office/drawing/2014/main" id="{AD98B095-DBFC-4F3D-83E1-A97DCEB782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02954" y="4815902"/>
              <a:ext cx="134025" cy="4666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61">
              <a:extLst>
                <a:ext uri="{FF2B5EF4-FFF2-40B4-BE49-F238E27FC236}">
                  <a16:creationId xmlns:a16="http://schemas.microsoft.com/office/drawing/2014/main" id="{E3051A70-E145-401D-BF3B-2A931CE6CE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6456" y="4813486"/>
              <a:ext cx="193162" cy="4626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CFB88492-03C9-4F50-AEB9-2356394E1AB6}"/>
                </a:ext>
              </a:extLst>
            </p:cNvPr>
            <p:cNvSpPr txBox="1"/>
            <p:nvPr/>
          </p:nvSpPr>
          <p:spPr>
            <a:xfrm>
              <a:off x="3136736" y="4794025"/>
              <a:ext cx="527844" cy="342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HR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Gerade Verbindung mit Pfeil 37">
              <a:extLst>
                <a:ext uri="{FF2B5EF4-FFF2-40B4-BE49-F238E27FC236}">
                  <a16:creationId xmlns:a16="http://schemas.microsoft.com/office/drawing/2014/main" id="{08E77712-8991-4FD3-B881-A3507A369990}"/>
                </a:ext>
              </a:extLst>
            </p:cNvPr>
            <p:cNvCxnSpPr/>
            <p:nvPr/>
          </p:nvCxnSpPr>
          <p:spPr>
            <a:xfrm>
              <a:off x="3536140" y="5687026"/>
              <a:ext cx="0" cy="540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76E42303-74BD-4D19-A2D5-BE058E1BD54F}"/>
                </a:ext>
              </a:extLst>
            </p:cNvPr>
            <p:cNvSpPr/>
            <p:nvPr/>
          </p:nvSpPr>
          <p:spPr>
            <a:xfrm>
              <a:off x="2345823" y="6248741"/>
              <a:ext cx="2365387" cy="336883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914D42DA-86F9-4E9B-A393-66B8D1BF3E5D}"/>
                </a:ext>
              </a:extLst>
            </p:cNvPr>
            <p:cNvSpPr txBox="1"/>
            <p:nvPr/>
          </p:nvSpPr>
          <p:spPr>
            <a:xfrm>
              <a:off x="3097798" y="6173805"/>
              <a:ext cx="629745" cy="342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GFP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94DB0C43-27CF-462F-B9EE-97A399C0938A}"/>
                </a:ext>
              </a:extLst>
            </p:cNvPr>
            <p:cNvSpPr txBox="1"/>
            <p:nvPr/>
          </p:nvSpPr>
          <p:spPr>
            <a:xfrm>
              <a:off x="246215" y="3149954"/>
              <a:ext cx="2018141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pCBASceI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Induce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DSB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4810DD8B-496F-4066-87E6-1A5129EF8442}"/>
                </a:ext>
              </a:extLst>
            </p:cNvPr>
            <p:cNvSpPr txBox="1"/>
            <p:nvPr/>
          </p:nvSpPr>
          <p:spPr>
            <a:xfrm>
              <a:off x="490054" y="4913194"/>
              <a:ext cx="1129059" cy="34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DSB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by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HR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1F10FF49-B897-41AA-9A10-44218D7FC7C8}"/>
                </a:ext>
              </a:extLst>
            </p:cNvPr>
            <p:cNvSpPr txBox="1"/>
            <p:nvPr/>
          </p:nvSpPr>
          <p:spPr>
            <a:xfrm>
              <a:off x="543956" y="6204488"/>
              <a:ext cx="1210579" cy="342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„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active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“ GFP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FBA42407-02F6-4525-ACCE-31C359B96321}"/>
                </a:ext>
              </a:extLst>
            </p:cNvPr>
            <p:cNvSpPr txBox="1"/>
            <p:nvPr/>
          </p:nvSpPr>
          <p:spPr>
            <a:xfrm>
              <a:off x="4261361" y="1871592"/>
              <a:ext cx="2304125" cy="473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Repair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Template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2EC4BD5F-6D6F-4823-B96F-67035D1E5F85}"/>
              </a:ext>
            </a:extLst>
          </p:cNvPr>
          <p:cNvGrpSpPr/>
          <p:nvPr/>
        </p:nvGrpSpPr>
        <p:grpSpPr>
          <a:xfrm>
            <a:off x="909312" y="3797523"/>
            <a:ext cx="5328000" cy="2235597"/>
            <a:chOff x="817660" y="4227235"/>
            <a:chExt cx="5328000" cy="2235597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16DA657A-8694-49A0-971E-3CD89884256C}"/>
                </a:ext>
              </a:extLst>
            </p:cNvPr>
            <p:cNvSpPr txBox="1"/>
            <p:nvPr/>
          </p:nvSpPr>
          <p:spPr>
            <a:xfrm rot="16200000">
              <a:off x="302005" y="4816605"/>
              <a:ext cx="1492978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Seeding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pDR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-GFP-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stable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experssed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MEF</a:t>
              </a:r>
            </a:p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(KO, WT, C-K-)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8B4B95F7-7BF1-4173-8BE5-3EAFC082EDC9}"/>
                </a:ext>
              </a:extLst>
            </p:cNvPr>
            <p:cNvSpPr txBox="1"/>
            <p:nvPr/>
          </p:nvSpPr>
          <p:spPr>
            <a:xfrm rot="16200000">
              <a:off x="1844087" y="5118884"/>
              <a:ext cx="1134643" cy="2154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Starvation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24h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52E4A47E-5D84-4DC1-B932-6CF085B7DC2F}"/>
                </a:ext>
              </a:extLst>
            </p:cNvPr>
            <p:cNvSpPr txBox="1"/>
            <p:nvPr/>
          </p:nvSpPr>
          <p:spPr>
            <a:xfrm rot="16200000">
              <a:off x="5006187" y="5120594"/>
              <a:ext cx="1008111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Analyse GFP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by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FACS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FAF802CC-B409-4033-9B2A-025B015598D3}"/>
                </a:ext>
              </a:extLst>
            </p:cNvPr>
            <p:cNvSpPr txBox="1"/>
            <p:nvPr/>
          </p:nvSpPr>
          <p:spPr>
            <a:xfrm rot="16200000">
              <a:off x="2996215" y="4841305"/>
              <a:ext cx="1566693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Splite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MEF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cells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to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new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plates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FCS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Thymidine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Gerade Verbindung mit Pfeil 49">
              <a:extLst>
                <a:ext uri="{FF2B5EF4-FFF2-40B4-BE49-F238E27FC236}">
                  <a16:creationId xmlns:a16="http://schemas.microsoft.com/office/drawing/2014/main" id="{4C0B9BEE-F0FE-4E23-9207-089856E3A7CE}"/>
                </a:ext>
              </a:extLst>
            </p:cNvPr>
            <p:cNvCxnSpPr/>
            <p:nvPr/>
          </p:nvCxnSpPr>
          <p:spPr>
            <a:xfrm>
              <a:off x="817660" y="6241544"/>
              <a:ext cx="53280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mit Pfeil 50">
              <a:extLst>
                <a:ext uri="{FF2B5EF4-FFF2-40B4-BE49-F238E27FC236}">
                  <a16:creationId xmlns:a16="http://schemas.microsoft.com/office/drawing/2014/main" id="{821D5ECE-7B3C-45B7-9260-F94972951ED7}"/>
                </a:ext>
              </a:extLst>
            </p:cNvPr>
            <p:cNvCxnSpPr/>
            <p:nvPr/>
          </p:nvCxnSpPr>
          <p:spPr>
            <a:xfrm>
              <a:off x="1043257" y="5856205"/>
              <a:ext cx="0" cy="360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mit Pfeil 51">
              <a:extLst>
                <a:ext uri="{FF2B5EF4-FFF2-40B4-BE49-F238E27FC236}">
                  <a16:creationId xmlns:a16="http://schemas.microsoft.com/office/drawing/2014/main" id="{B87980BD-C219-41D7-A481-76540B2E179B}"/>
                </a:ext>
              </a:extLst>
            </p:cNvPr>
            <p:cNvCxnSpPr/>
            <p:nvPr/>
          </p:nvCxnSpPr>
          <p:spPr>
            <a:xfrm>
              <a:off x="2411409" y="5861531"/>
              <a:ext cx="0" cy="360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mit Pfeil 52">
              <a:extLst>
                <a:ext uri="{FF2B5EF4-FFF2-40B4-BE49-F238E27FC236}">
                  <a16:creationId xmlns:a16="http://schemas.microsoft.com/office/drawing/2014/main" id="{A49E126C-7199-45ED-82B1-9C09743E8B76}"/>
                </a:ext>
              </a:extLst>
            </p:cNvPr>
            <p:cNvCxnSpPr/>
            <p:nvPr/>
          </p:nvCxnSpPr>
          <p:spPr>
            <a:xfrm>
              <a:off x="3779561" y="5861531"/>
              <a:ext cx="0" cy="360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mit Pfeil 53">
              <a:extLst>
                <a:ext uri="{FF2B5EF4-FFF2-40B4-BE49-F238E27FC236}">
                  <a16:creationId xmlns:a16="http://schemas.microsoft.com/office/drawing/2014/main" id="{7435B9FD-7F74-49A1-8B66-82BFDE3CF2F3}"/>
                </a:ext>
              </a:extLst>
            </p:cNvPr>
            <p:cNvCxnSpPr/>
            <p:nvPr/>
          </p:nvCxnSpPr>
          <p:spPr>
            <a:xfrm>
              <a:off x="5495053" y="5856768"/>
              <a:ext cx="0" cy="360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6EC4F334-FA78-4DE8-93C5-48D0CEB13923}"/>
                </a:ext>
              </a:extLst>
            </p:cNvPr>
            <p:cNvSpPr txBox="1"/>
            <p:nvPr/>
          </p:nvSpPr>
          <p:spPr>
            <a:xfrm>
              <a:off x="847530" y="6241544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-48h</a:t>
              </a: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4F4C193F-9FD7-4A59-BC0B-D37C0BF3175E}"/>
                </a:ext>
              </a:extLst>
            </p:cNvPr>
            <p:cNvSpPr txBox="1"/>
            <p:nvPr/>
          </p:nvSpPr>
          <p:spPr>
            <a:xfrm>
              <a:off x="3620731" y="624154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0h</a:t>
              </a: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43889ED6-5FC4-43B8-9A2E-B83B4437B99D}"/>
                </a:ext>
              </a:extLst>
            </p:cNvPr>
            <p:cNvSpPr txBox="1"/>
            <p:nvPr/>
          </p:nvSpPr>
          <p:spPr>
            <a:xfrm>
              <a:off x="5309246" y="6241544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27h</a:t>
              </a: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0ABA6392-6364-440F-A389-EBEA416E4875}"/>
                </a:ext>
              </a:extLst>
            </p:cNvPr>
            <p:cNvSpPr txBox="1"/>
            <p:nvPr/>
          </p:nvSpPr>
          <p:spPr>
            <a:xfrm>
              <a:off x="2210568" y="6241544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-24h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E669956B-FCC1-4581-8213-8601B6AF1718}"/>
                </a:ext>
              </a:extLst>
            </p:cNvPr>
            <p:cNvSpPr txBox="1"/>
            <p:nvPr/>
          </p:nvSpPr>
          <p:spPr>
            <a:xfrm rot="16200000">
              <a:off x="3509750" y="4985320"/>
              <a:ext cx="1278660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Transfect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pCBASceI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plasmid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Gerade Verbindung mit Pfeil 59">
              <a:extLst>
                <a:ext uri="{FF2B5EF4-FFF2-40B4-BE49-F238E27FC236}">
                  <a16:creationId xmlns:a16="http://schemas.microsoft.com/office/drawing/2014/main" id="{77E3A277-5E31-4556-BD24-999DA587345F}"/>
                </a:ext>
              </a:extLst>
            </p:cNvPr>
            <p:cNvCxnSpPr/>
            <p:nvPr/>
          </p:nvCxnSpPr>
          <p:spPr>
            <a:xfrm>
              <a:off x="4149080" y="5856770"/>
              <a:ext cx="0" cy="360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68B773DB-F951-4449-839C-72A8E98D9672}"/>
                </a:ext>
              </a:extLst>
            </p:cNvPr>
            <p:cNvSpPr txBox="1"/>
            <p:nvPr/>
          </p:nvSpPr>
          <p:spPr>
            <a:xfrm>
              <a:off x="3992317" y="624738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3h</a:t>
              </a:r>
            </a:p>
          </p:txBody>
        </p:sp>
      </p:grpSp>
      <p:sp>
        <p:nvSpPr>
          <p:cNvPr id="62" name="Textfeld 61">
            <a:extLst>
              <a:ext uri="{FF2B5EF4-FFF2-40B4-BE49-F238E27FC236}">
                <a16:creationId xmlns:a16="http://schemas.microsoft.com/office/drawing/2014/main" id="{217F6F27-65FD-4F29-B3AC-B114A4B2F9CD}"/>
              </a:ext>
            </a:extLst>
          </p:cNvPr>
          <p:cNvSpPr txBox="1"/>
          <p:nvPr/>
        </p:nvSpPr>
        <p:spPr>
          <a:xfrm>
            <a:off x="276652" y="137672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9D281F2B-B03F-4283-9DEA-AB016A0291C5}"/>
              </a:ext>
            </a:extLst>
          </p:cNvPr>
          <p:cNvSpPr txBox="1"/>
          <p:nvPr/>
        </p:nvSpPr>
        <p:spPr>
          <a:xfrm>
            <a:off x="327451" y="358484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9E8F2F17-EE79-4483-82A6-7C5253FFC620}"/>
              </a:ext>
            </a:extLst>
          </p:cNvPr>
          <p:cNvSpPr txBox="1"/>
          <p:nvPr/>
        </p:nvSpPr>
        <p:spPr>
          <a:xfrm>
            <a:off x="24567" y="4544"/>
            <a:ext cx="740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S5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18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D31313A-0487-4F4E-A61B-96EDA299FB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9" t="17912" r="52149" b="78630"/>
          <a:stretch/>
        </p:blipFill>
        <p:spPr>
          <a:xfrm>
            <a:off x="2682177" y="1503236"/>
            <a:ext cx="720000" cy="3136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F8729B0-778C-4733-B3D6-B6BEAC62D5B8}"/>
              </a:ext>
            </a:extLst>
          </p:cNvPr>
          <p:cNvSpPr txBox="1"/>
          <p:nvPr/>
        </p:nvSpPr>
        <p:spPr>
          <a:xfrm rot="16200000">
            <a:off x="2355238" y="959461"/>
            <a:ext cx="900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62B8442-3ED2-42A5-AA96-DEB0DB1C2A26}"/>
              </a:ext>
            </a:extLst>
          </p:cNvPr>
          <p:cNvSpPr txBox="1"/>
          <p:nvPr/>
        </p:nvSpPr>
        <p:spPr>
          <a:xfrm rot="16200000">
            <a:off x="2598005" y="959461"/>
            <a:ext cx="900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>
                <a:latin typeface="Arial" panose="020B0604020202020204" pitchFamily="34" charset="0"/>
                <a:cs typeface="Arial" panose="020B0604020202020204" pitchFamily="34" charset="0"/>
              </a:rPr>
              <a:t>p27</a:t>
            </a:r>
            <a:r>
              <a:rPr lang="de-DE" sz="1000" baseline="30000">
                <a:latin typeface="Arial" panose="020B0604020202020204" pitchFamily="34" charset="0"/>
                <a:cs typeface="Arial" panose="020B0604020202020204" pitchFamily="34" charset="0"/>
              </a:rPr>
              <a:t>-/- </a:t>
            </a:r>
            <a:r>
              <a:rPr lang="de-DE" sz="1000">
                <a:latin typeface="Arial" panose="020B0604020202020204" pitchFamily="34" charset="0"/>
                <a:cs typeface="Arial" panose="020B0604020202020204" pitchFamily="34" charset="0"/>
              </a:rPr>
              <a:t>_1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365D5D4-5EE3-4821-A249-40AB4BF92BCB}"/>
              </a:ext>
            </a:extLst>
          </p:cNvPr>
          <p:cNvSpPr txBox="1"/>
          <p:nvPr/>
        </p:nvSpPr>
        <p:spPr>
          <a:xfrm rot="16200000">
            <a:off x="2805392" y="959460"/>
            <a:ext cx="900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p27</a:t>
            </a:r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_2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A58320F-135E-4CD9-BA41-3C02DC7769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3" t="70694" r="53266" b="26320"/>
          <a:stretch/>
        </p:blipFill>
        <p:spPr>
          <a:xfrm>
            <a:off x="2682177" y="1855887"/>
            <a:ext cx="720000" cy="31930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7D8227D-DA52-47D9-A57F-639412249A78}"/>
              </a:ext>
            </a:extLst>
          </p:cNvPr>
          <p:cNvSpPr txBox="1"/>
          <p:nvPr/>
        </p:nvSpPr>
        <p:spPr>
          <a:xfrm>
            <a:off x="2169989" y="1550165"/>
            <a:ext cx="656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IB-p27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C222B0D-1419-45E7-93D0-B258445DC5E0}"/>
              </a:ext>
            </a:extLst>
          </p:cNvPr>
          <p:cNvSpPr txBox="1"/>
          <p:nvPr/>
        </p:nvSpPr>
        <p:spPr>
          <a:xfrm>
            <a:off x="1983819" y="1901569"/>
            <a:ext cx="833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IB-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vinculin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B35192E-0EC8-4613-AA2C-62E840BFE277}"/>
              </a:ext>
            </a:extLst>
          </p:cNvPr>
          <p:cNvSpPr txBox="1"/>
          <p:nvPr/>
        </p:nvSpPr>
        <p:spPr>
          <a:xfrm>
            <a:off x="3303090" y="1270770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de-DE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C0276FF-D833-48F1-9C64-E76A6870E1B5}"/>
              </a:ext>
            </a:extLst>
          </p:cNvPr>
          <p:cNvSpPr txBox="1"/>
          <p:nvPr/>
        </p:nvSpPr>
        <p:spPr>
          <a:xfrm>
            <a:off x="3356992" y="1513953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4AD8376-746F-4C0F-9CD7-1A1153EA71C8}"/>
              </a:ext>
            </a:extLst>
          </p:cNvPr>
          <p:cNvSpPr txBox="1"/>
          <p:nvPr/>
        </p:nvSpPr>
        <p:spPr>
          <a:xfrm>
            <a:off x="3356992" y="1843796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124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32C116A-3119-4146-9007-33BD808EF7C0}"/>
              </a:ext>
            </a:extLst>
          </p:cNvPr>
          <p:cNvSpPr txBox="1"/>
          <p:nvPr/>
        </p:nvSpPr>
        <p:spPr>
          <a:xfrm>
            <a:off x="24567" y="4544"/>
            <a:ext cx="740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S6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06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F3F0BDC2-3544-4948-A757-FB96CADAC764}"/>
              </a:ext>
            </a:extLst>
          </p:cNvPr>
          <p:cNvSpPr txBox="1"/>
          <p:nvPr/>
        </p:nvSpPr>
        <p:spPr>
          <a:xfrm>
            <a:off x="24528" y="6163"/>
            <a:ext cx="620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S7</a:t>
            </a:r>
          </a:p>
        </p:txBody>
      </p: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E2D59693-F40A-4BEA-BFD2-CA5180C8ACE1}"/>
              </a:ext>
            </a:extLst>
          </p:cNvPr>
          <p:cNvGrpSpPr/>
          <p:nvPr/>
        </p:nvGrpSpPr>
        <p:grpSpPr>
          <a:xfrm>
            <a:off x="1769737" y="1496616"/>
            <a:ext cx="3463880" cy="2166133"/>
            <a:chOff x="3363276" y="362490"/>
            <a:chExt cx="3463880" cy="2166133"/>
          </a:xfrm>
        </p:grpSpPr>
        <p:grpSp>
          <p:nvGrpSpPr>
            <p:cNvPr id="67" name="Gruppieren 66">
              <a:extLst>
                <a:ext uri="{FF2B5EF4-FFF2-40B4-BE49-F238E27FC236}">
                  <a16:creationId xmlns:a16="http://schemas.microsoft.com/office/drawing/2014/main" id="{E2A12EE4-DDC3-40A5-8BBF-05AE13DE3D26}"/>
                </a:ext>
              </a:extLst>
            </p:cNvPr>
            <p:cNvGrpSpPr/>
            <p:nvPr/>
          </p:nvGrpSpPr>
          <p:grpSpPr>
            <a:xfrm>
              <a:off x="3363276" y="362490"/>
              <a:ext cx="3408358" cy="2166133"/>
              <a:chOff x="3490034" y="362490"/>
              <a:chExt cx="3408358" cy="2166133"/>
            </a:xfrm>
          </p:grpSpPr>
          <p:sp>
            <p:nvSpPr>
              <p:cNvPr id="69" name="Text Box 15">
                <a:extLst>
                  <a:ext uri="{FF2B5EF4-FFF2-40B4-BE49-F238E27FC236}">
                    <a16:creationId xmlns:a16="http://schemas.microsoft.com/office/drawing/2014/main" id="{8319BB67-BE7A-4773-9A54-B6EF4A2D05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90034" y="1288843"/>
                <a:ext cx="516488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IP-p27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IB-</a:t>
                </a:r>
                <a:r>
                  <a:rPr lang="de-DE" altLang="de-DE" sz="800" dirty="0" err="1"/>
                  <a:t>Flag</a:t>
                </a:r>
                <a:endParaRPr lang="de-DE" altLang="de-DE" sz="800" dirty="0"/>
              </a:p>
            </p:txBody>
          </p:sp>
          <p:sp>
            <p:nvSpPr>
              <p:cNvPr id="70" name="Text Box 33">
                <a:extLst>
                  <a:ext uri="{FF2B5EF4-FFF2-40B4-BE49-F238E27FC236}">
                    <a16:creationId xmlns:a16="http://schemas.microsoft.com/office/drawing/2014/main" id="{0F6EA995-2861-40E9-B3AC-B700A10890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92627" y="2288080"/>
                <a:ext cx="413895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 err="1"/>
                  <a:t>Actin</a:t>
                </a:r>
                <a:endParaRPr lang="de-DE" altLang="de-DE" sz="800" dirty="0"/>
              </a:p>
            </p:txBody>
          </p:sp>
          <p:sp>
            <p:nvSpPr>
              <p:cNvPr id="71" name="Text Box 35">
                <a:extLst>
                  <a:ext uri="{FF2B5EF4-FFF2-40B4-BE49-F238E27FC236}">
                    <a16:creationId xmlns:a16="http://schemas.microsoft.com/office/drawing/2014/main" id="{A73654D9-C9CA-42A1-A6B8-A3E3DB2FAE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7897" y="1669221"/>
                <a:ext cx="38504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 err="1"/>
                  <a:t>Flag</a:t>
                </a:r>
                <a:endParaRPr lang="de-DE" altLang="de-DE" sz="800" dirty="0"/>
              </a:p>
            </p:txBody>
          </p:sp>
          <p:pic>
            <p:nvPicPr>
              <p:cNvPr id="72" name="Picture 2">
                <a:extLst>
                  <a:ext uri="{FF2B5EF4-FFF2-40B4-BE49-F238E27FC236}">
                    <a16:creationId xmlns:a16="http://schemas.microsoft.com/office/drawing/2014/main" id="{416259A4-6E50-4A16-8330-4A5482FF6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940" y="1334009"/>
                <a:ext cx="2700000" cy="252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73" name="Picture 4">
                <a:extLst>
                  <a:ext uri="{FF2B5EF4-FFF2-40B4-BE49-F238E27FC236}">
                    <a16:creationId xmlns:a16="http://schemas.microsoft.com/office/drawing/2014/main" id="{5362DCF2-C316-4FE5-A582-27EE46B12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940" y="1648408"/>
                <a:ext cx="2700000" cy="252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74" name="Picture 2">
                <a:extLst>
                  <a:ext uri="{FF2B5EF4-FFF2-40B4-BE49-F238E27FC236}">
                    <a16:creationId xmlns:a16="http://schemas.microsoft.com/office/drawing/2014/main" id="{810D26BE-3781-4B89-BC81-70E7904E7C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940" y="2276623"/>
                <a:ext cx="2700000" cy="252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75" name="Picture 3">
                <a:extLst>
                  <a:ext uri="{FF2B5EF4-FFF2-40B4-BE49-F238E27FC236}">
                    <a16:creationId xmlns:a16="http://schemas.microsoft.com/office/drawing/2014/main" id="{57F6ABD8-88CA-4BFD-9F64-74D8792515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9940" y="1961165"/>
                <a:ext cx="2700000" cy="25013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76" name="Text Box 15">
                <a:extLst>
                  <a:ext uri="{FF2B5EF4-FFF2-40B4-BE49-F238E27FC236}">
                    <a16:creationId xmlns:a16="http://schemas.microsoft.com/office/drawing/2014/main" id="{18C0A6B2-CA27-40B4-8CC6-BF83DFF525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4084" y="1924574"/>
                <a:ext cx="498855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IP-p27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IB-p27</a:t>
                </a:r>
              </a:p>
            </p:txBody>
          </p:sp>
          <p:sp>
            <p:nvSpPr>
              <p:cNvPr id="77" name="Text Box 8">
                <a:extLst>
                  <a:ext uri="{FF2B5EF4-FFF2-40B4-BE49-F238E27FC236}">
                    <a16:creationId xmlns:a16="http://schemas.microsoft.com/office/drawing/2014/main" id="{550AF278-3C59-4525-99AC-4CDBBFC09B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029040" y="1009420"/>
                <a:ext cx="343364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WT</a:t>
                </a:r>
              </a:p>
            </p:txBody>
          </p:sp>
          <p:sp>
            <p:nvSpPr>
              <p:cNvPr id="78" name="Text Box 9">
                <a:extLst>
                  <a:ext uri="{FF2B5EF4-FFF2-40B4-BE49-F238E27FC236}">
                    <a16:creationId xmlns:a16="http://schemas.microsoft.com/office/drawing/2014/main" id="{B3190C06-91FE-436E-85F1-112E7C4C92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376553" y="1002207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645</a:t>
                </a:r>
              </a:p>
            </p:txBody>
          </p:sp>
          <p:sp>
            <p:nvSpPr>
              <p:cNvPr id="79" name="Text Box 12">
                <a:extLst>
                  <a:ext uri="{FF2B5EF4-FFF2-40B4-BE49-F238E27FC236}">
                    <a16:creationId xmlns:a16="http://schemas.microsoft.com/office/drawing/2014/main" id="{B6D65123-D21A-4559-BE8D-F941977946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196919" y="1002207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635</a:t>
                </a:r>
              </a:p>
            </p:txBody>
          </p:sp>
          <p:sp>
            <p:nvSpPr>
              <p:cNvPr id="80" name="Text Box 13">
                <a:extLst>
                  <a:ext uri="{FF2B5EF4-FFF2-40B4-BE49-F238E27FC236}">
                    <a16:creationId xmlns:a16="http://schemas.microsoft.com/office/drawing/2014/main" id="{3A2BF32C-DDB4-4F84-8360-AC23ECA0FA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3762429" y="922857"/>
                <a:ext cx="516488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Control</a:t>
                </a:r>
              </a:p>
            </p:txBody>
          </p:sp>
          <p:sp>
            <p:nvSpPr>
              <p:cNvPr id="81" name="Text Box 25">
                <a:extLst>
                  <a:ext uri="{FF2B5EF4-FFF2-40B4-BE49-F238E27FC236}">
                    <a16:creationId xmlns:a16="http://schemas.microsoft.com/office/drawing/2014/main" id="{B5836453-90FC-4A6B-83C0-09C9D70EC2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1178" y="362490"/>
                <a:ext cx="734270" cy="1231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Non </a:t>
                </a:r>
                <a:r>
                  <a:rPr lang="de-DE" alt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irradiated</a:t>
                </a:r>
                <a:endPara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Text Box 25">
                <a:extLst>
                  <a:ext uri="{FF2B5EF4-FFF2-40B4-BE49-F238E27FC236}">
                    <a16:creationId xmlns:a16="http://schemas.microsoft.com/office/drawing/2014/main" id="{EF4A0DF9-DE75-4BBD-9815-B71D85A9C2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54843" y="568800"/>
                <a:ext cx="730765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Caffeine</a:t>
                </a:r>
                <a:endPara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pre-treated</a:t>
                </a:r>
                <a:endPara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Text Box 25">
                <a:extLst>
                  <a:ext uri="{FF2B5EF4-FFF2-40B4-BE49-F238E27FC236}">
                    <a16:creationId xmlns:a16="http://schemas.microsoft.com/office/drawing/2014/main" id="{05B6C90D-53A2-4DBB-8592-B0DE73C818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6972" y="364237"/>
                <a:ext cx="1415387" cy="1231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Irradiated</a:t>
                </a:r>
                <a:endPara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4" name="Gerade Verbindung 322">
                <a:extLst>
                  <a:ext uri="{FF2B5EF4-FFF2-40B4-BE49-F238E27FC236}">
                    <a16:creationId xmlns:a16="http://schemas.microsoft.com/office/drawing/2014/main" id="{EB7A8971-2A69-4BA2-B46B-EA3CD7E5783C}"/>
                  </a:ext>
                </a:extLst>
              </p:cNvPr>
              <p:cNvCxnSpPr/>
              <p:nvPr/>
            </p:nvCxnSpPr>
            <p:spPr>
              <a:xfrm>
                <a:off x="4857097" y="525600"/>
                <a:ext cx="177682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Gerade Verbindung 323">
                <a:extLst>
                  <a:ext uri="{FF2B5EF4-FFF2-40B4-BE49-F238E27FC236}">
                    <a16:creationId xmlns:a16="http://schemas.microsoft.com/office/drawing/2014/main" id="{805C225B-82E8-4EBE-B287-CE8B74595693}"/>
                  </a:ext>
                </a:extLst>
              </p:cNvPr>
              <p:cNvCxnSpPr/>
              <p:nvPr/>
            </p:nvCxnSpPr>
            <p:spPr>
              <a:xfrm>
                <a:off x="5806648" y="856800"/>
                <a:ext cx="827278" cy="19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Gerade Verbindung 332">
                <a:extLst>
                  <a:ext uri="{FF2B5EF4-FFF2-40B4-BE49-F238E27FC236}">
                    <a16:creationId xmlns:a16="http://schemas.microsoft.com/office/drawing/2014/main" id="{1F86B32A-0B8D-49CD-8329-829BE17ACCD7}"/>
                  </a:ext>
                </a:extLst>
              </p:cNvPr>
              <p:cNvCxnSpPr/>
              <p:nvPr/>
            </p:nvCxnSpPr>
            <p:spPr>
              <a:xfrm>
                <a:off x="3949940" y="525600"/>
                <a:ext cx="86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Text Box 31">
                <a:extLst>
                  <a:ext uri="{FF2B5EF4-FFF2-40B4-BE49-F238E27FC236}">
                    <a16:creationId xmlns:a16="http://schemas.microsoft.com/office/drawing/2014/main" id="{D7C0A87C-8132-425E-94B8-52F14F87BB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3608574" y="921033"/>
                <a:ext cx="48923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Rad17</a:t>
                </a:r>
              </a:p>
            </p:txBody>
          </p:sp>
          <p:sp>
            <p:nvSpPr>
              <p:cNvPr id="88" name="Text Box 12">
                <a:extLst>
                  <a:ext uri="{FF2B5EF4-FFF2-40B4-BE49-F238E27FC236}">
                    <a16:creationId xmlns:a16="http://schemas.microsoft.com/office/drawing/2014/main" id="{D58130F6-CBAB-4BBF-9A70-23C922D33F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578967" y="1007595"/>
                <a:ext cx="322524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AA</a:t>
                </a:r>
              </a:p>
            </p:txBody>
          </p:sp>
          <p:sp>
            <p:nvSpPr>
              <p:cNvPr id="89" name="Text Box 8">
                <a:extLst>
                  <a:ext uri="{FF2B5EF4-FFF2-40B4-BE49-F238E27FC236}">
                    <a16:creationId xmlns:a16="http://schemas.microsoft.com/office/drawing/2014/main" id="{E3C20022-96F0-4222-9164-A0C09C74C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947955" y="1009502"/>
                <a:ext cx="343364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WT</a:t>
                </a:r>
              </a:p>
            </p:txBody>
          </p:sp>
          <p:sp>
            <p:nvSpPr>
              <p:cNvPr id="90" name="Text Box 9">
                <a:extLst>
                  <a:ext uri="{FF2B5EF4-FFF2-40B4-BE49-F238E27FC236}">
                    <a16:creationId xmlns:a16="http://schemas.microsoft.com/office/drawing/2014/main" id="{CE0D396D-E7ED-44F3-8492-C61B42FC36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295468" y="1002289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645</a:t>
                </a:r>
              </a:p>
            </p:txBody>
          </p:sp>
          <p:sp>
            <p:nvSpPr>
              <p:cNvPr id="91" name="Text Box 12">
                <a:extLst>
                  <a:ext uri="{FF2B5EF4-FFF2-40B4-BE49-F238E27FC236}">
                    <a16:creationId xmlns:a16="http://schemas.microsoft.com/office/drawing/2014/main" id="{D24D3DF3-248C-458C-89F2-1D37121036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115834" y="1002289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635</a:t>
                </a:r>
              </a:p>
            </p:txBody>
          </p:sp>
          <p:sp>
            <p:nvSpPr>
              <p:cNvPr id="92" name="Text Box 13">
                <a:extLst>
                  <a:ext uri="{FF2B5EF4-FFF2-40B4-BE49-F238E27FC236}">
                    <a16:creationId xmlns:a16="http://schemas.microsoft.com/office/drawing/2014/main" id="{BE6A3557-8674-4E03-A74A-653417CB25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681344" y="922939"/>
                <a:ext cx="516488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Control</a:t>
                </a:r>
              </a:p>
            </p:txBody>
          </p:sp>
          <p:sp>
            <p:nvSpPr>
              <p:cNvPr id="93" name="Text Box 12">
                <a:extLst>
                  <a:ext uri="{FF2B5EF4-FFF2-40B4-BE49-F238E27FC236}">
                    <a16:creationId xmlns:a16="http://schemas.microsoft.com/office/drawing/2014/main" id="{EEFCB588-ED9D-4D3C-BB0A-9B62079098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497882" y="1007677"/>
                <a:ext cx="322524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AA</a:t>
                </a:r>
              </a:p>
            </p:txBody>
          </p:sp>
          <p:sp>
            <p:nvSpPr>
              <p:cNvPr id="94" name="Text Box 8">
                <a:extLst>
                  <a:ext uri="{FF2B5EF4-FFF2-40B4-BE49-F238E27FC236}">
                    <a16:creationId xmlns:a16="http://schemas.microsoft.com/office/drawing/2014/main" id="{78E07B49-BB69-4527-B3A7-8690B9341E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838531" y="1007361"/>
                <a:ext cx="343364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WT</a:t>
                </a:r>
              </a:p>
            </p:txBody>
          </p:sp>
          <p:sp>
            <p:nvSpPr>
              <p:cNvPr id="95" name="Text Box 9">
                <a:extLst>
                  <a:ext uri="{FF2B5EF4-FFF2-40B4-BE49-F238E27FC236}">
                    <a16:creationId xmlns:a16="http://schemas.microsoft.com/office/drawing/2014/main" id="{579E5D68-5F63-4880-9BE5-EBAC9B88C3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6186044" y="1000148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645</a:t>
                </a:r>
              </a:p>
            </p:txBody>
          </p:sp>
          <p:sp>
            <p:nvSpPr>
              <p:cNvPr id="96" name="Text Box 12">
                <a:extLst>
                  <a:ext uri="{FF2B5EF4-FFF2-40B4-BE49-F238E27FC236}">
                    <a16:creationId xmlns:a16="http://schemas.microsoft.com/office/drawing/2014/main" id="{ED8B5E03-C340-435C-B495-14367CAF35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6006410" y="1000148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635</a:t>
                </a:r>
              </a:p>
            </p:txBody>
          </p:sp>
          <p:sp>
            <p:nvSpPr>
              <p:cNvPr id="97" name="Text Box 13">
                <a:extLst>
                  <a:ext uri="{FF2B5EF4-FFF2-40B4-BE49-F238E27FC236}">
                    <a16:creationId xmlns:a16="http://schemas.microsoft.com/office/drawing/2014/main" id="{9D87D5B5-355E-49F4-9E64-BD2FD0EBF9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571920" y="920798"/>
                <a:ext cx="516488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Control</a:t>
                </a:r>
              </a:p>
            </p:txBody>
          </p:sp>
          <p:sp>
            <p:nvSpPr>
              <p:cNvPr id="98" name="Text Box 12">
                <a:extLst>
                  <a:ext uri="{FF2B5EF4-FFF2-40B4-BE49-F238E27FC236}">
                    <a16:creationId xmlns:a16="http://schemas.microsoft.com/office/drawing/2014/main" id="{CD27260A-5612-4384-810B-DC09456E86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6388458" y="1005536"/>
                <a:ext cx="322524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/>
                  <a:t>AA</a:t>
                </a:r>
              </a:p>
            </p:txBody>
          </p:sp>
          <p:sp>
            <p:nvSpPr>
              <p:cNvPr id="99" name="Text Box 31">
                <a:extLst>
                  <a:ext uri="{FF2B5EF4-FFF2-40B4-BE49-F238E27FC236}">
                    <a16:creationId xmlns:a16="http://schemas.microsoft.com/office/drawing/2014/main" id="{83FC178F-5FD1-420C-9BE1-BFCC696261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98310" y="1364296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100" name="Text Box 31">
                <a:extLst>
                  <a:ext uri="{FF2B5EF4-FFF2-40B4-BE49-F238E27FC236}">
                    <a16:creationId xmlns:a16="http://schemas.microsoft.com/office/drawing/2014/main" id="{DA59E073-8E19-43A8-BAE8-1D0B9C969F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98310" y="1660215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101" name="Text Box 31">
                <a:extLst>
                  <a:ext uri="{FF2B5EF4-FFF2-40B4-BE49-F238E27FC236}">
                    <a16:creationId xmlns:a16="http://schemas.microsoft.com/office/drawing/2014/main" id="{1611DE22-A6C2-4473-8E19-1C20AEB90D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98310" y="1978780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27</a:t>
                </a:r>
              </a:p>
            </p:txBody>
          </p:sp>
          <p:sp>
            <p:nvSpPr>
              <p:cNvPr id="102" name="Text Box 31">
                <a:extLst>
                  <a:ext uri="{FF2B5EF4-FFF2-40B4-BE49-F238E27FC236}">
                    <a16:creationId xmlns:a16="http://schemas.microsoft.com/office/drawing/2014/main" id="{A4721437-CA1F-40DC-9F74-7507A3AAD5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98310" y="2289284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46</a:t>
                </a:r>
              </a:p>
            </p:txBody>
          </p:sp>
        </p:grpSp>
        <p:sp>
          <p:nvSpPr>
            <p:cNvPr id="68" name="Text Box 31">
              <a:extLst>
                <a:ext uri="{FF2B5EF4-FFF2-40B4-BE49-F238E27FC236}">
                  <a16:creationId xmlns:a16="http://schemas.microsoft.com/office/drawing/2014/main" id="{A8A23820-0C97-4C44-81C3-67D62DC986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53336" y="1109680"/>
              <a:ext cx="37382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7727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C7EB487-F349-4D72-B689-19DAEE95F892}"/>
              </a:ext>
            </a:extLst>
          </p:cNvPr>
          <p:cNvSpPr txBox="1"/>
          <p:nvPr/>
        </p:nvSpPr>
        <p:spPr>
          <a:xfrm>
            <a:off x="27873" y="14592"/>
            <a:ext cx="79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S8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B70D056-B3B4-4AB7-8D35-633380A67BCC}"/>
              </a:ext>
            </a:extLst>
          </p:cNvPr>
          <p:cNvGrpSpPr/>
          <p:nvPr/>
        </p:nvGrpSpPr>
        <p:grpSpPr>
          <a:xfrm>
            <a:off x="1290273" y="704528"/>
            <a:ext cx="3578887" cy="5266868"/>
            <a:chOff x="1146257" y="2241021"/>
            <a:chExt cx="3578887" cy="5266868"/>
          </a:xfrm>
        </p:grpSpPr>
        <p:sp>
          <p:nvSpPr>
            <p:cNvPr id="6" name="Text Box 15">
              <a:extLst>
                <a:ext uri="{FF2B5EF4-FFF2-40B4-BE49-F238E27FC236}">
                  <a16:creationId xmlns:a16="http://schemas.microsoft.com/office/drawing/2014/main" id="{055BA157-2C5F-42F3-9E81-2E81DD05F6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602" y="4084175"/>
              <a:ext cx="888385" cy="53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IP-</a:t>
              </a:r>
              <a:r>
                <a:rPr lang="de-DE" altLang="de-DE" sz="800" dirty="0" err="1"/>
                <a:t>pATM</a:t>
              </a:r>
              <a:r>
                <a:rPr lang="de-DE" altLang="de-DE" sz="800" dirty="0"/>
                <a:t>(1981)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IB-FLAG</a:t>
              </a:r>
            </a:p>
          </p:txBody>
        </p:sp>
        <p:sp>
          <p:nvSpPr>
            <p:cNvPr id="7" name="Text Box 15">
              <a:extLst>
                <a:ext uri="{FF2B5EF4-FFF2-40B4-BE49-F238E27FC236}">
                  <a16:creationId xmlns:a16="http://schemas.microsoft.com/office/drawing/2014/main" id="{396564E5-7F45-4C88-A0A3-5C8D555C30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3964" y="4601001"/>
              <a:ext cx="585417" cy="53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IP-ATM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IB-FLAG</a:t>
              </a:r>
            </a:p>
          </p:txBody>
        </p:sp>
        <p:sp>
          <p:nvSpPr>
            <p:cNvPr id="8" name="Text Box 15">
              <a:extLst>
                <a:ext uri="{FF2B5EF4-FFF2-40B4-BE49-F238E27FC236}">
                  <a16:creationId xmlns:a16="http://schemas.microsoft.com/office/drawing/2014/main" id="{8D034A52-3851-412D-97F2-A6F045A4C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6257" y="5544763"/>
              <a:ext cx="946093" cy="53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IP-FLAG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IB-pRAD17(645)</a:t>
              </a:r>
            </a:p>
          </p:txBody>
        </p:sp>
        <p:sp>
          <p:nvSpPr>
            <p:cNvPr id="9" name="Text Box 15">
              <a:extLst>
                <a:ext uri="{FF2B5EF4-FFF2-40B4-BE49-F238E27FC236}">
                  <a16:creationId xmlns:a16="http://schemas.microsoft.com/office/drawing/2014/main" id="{8872BBFB-8C73-4E45-935C-014C78E0F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3510" y="5031255"/>
              <a:ext cx="918841" cy="53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IP-FLAG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IB-pRad17(635)</a:t>
              </a:r>
            </a:p>
          </p:txBody>
        </p:sp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D33D07B9-DD0A-4D50-B3FA-54AB77C5C7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5" r="2093"/>
            <a:stretch/>
          </p:blipFill>
          <p:spPr bwMode="auto">
            <a:xfrm>
              <a:off x="2047394" y="4639196"/>
              <a:ext cx="2376000" cy="395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64F40397-DFE0-45EE-9F01-B7B503F6FA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3"/>
            <a:stretch/>
          </p:blipFill>
          <p:spPr bwMode="auto">
            <a:xfrm>
              <a:off x="2048381" y="4152533"/>
              <a:ext cx="2376000" cy="395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9889D254-3E66-43A0-8A8D-1F771C0DA3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3" t="1" r="-1" b="-1"/>
            <a:stretch/>
          </p:blipFill>
          <p:spPr bwMode="auto">
            <a:xfrm>
              <a:off x="2047394" y="5125540"/>
              <a:ext cx="2376000" cy="395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838D50D7-E303-4115-A323-9CFD8BF6F4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" t="3" r="1" b="-3"/>
            <a:stretch/>
          </p:blipFill>
          <p:spPr bwMode="auto">
            <a:xfrm>
              <a:off x="2048512" y="5609165"/>
              <a:ext cx="2376000" cy="395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Text Box 8">
              <a:extLst>
                <a:ext uri="{FF2B5EF4-FFF2-40B4-BE49-F238E27FC236}">
                  <a16:creationId xmlns:a16="http://schemas.microsoft.com/office/drawing/2014/main" id="{1A357267-2EEF-4E3C-9A0A-E5B6D849D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823127" y="3722472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15" name="Text Box 9">
              <a:extLst>
                <a:ext uri="{FF2B5EF4-FFF2-40B4-BE49-F238E27FC236}">
                  <a16:creationId xmlns:a16="http://schemas.microsoft.com/office/drawing/2014/main" id="{B8515B74-0A96-440D-89EF-E629B544DC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021347" y="3722472"/>
              <a:ext cx="50587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AA</a:t>
              </a:r>
            </a:p>
          </p:txBody>
        </p:sp>
        <p:sp>
          <p:nvSpPr>
            <p:cNvPr id="16" name="Text Box 9">
              <a:extLst>
                <a:ext uri="{FF2B5EF4-FFF2-40B4-BE49-F238E27FC236}">
                  <a16:creationId xmlns:a16="http://schemas.microsoft.com/office/drawing/2014/main" id="{2C65233A-D88F-450E-8123-F77351F97A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590181" y="2718122"/>
              <a:ext cx="1169646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IGG- </a:t>
              </a:r>
              <a:r>
                <a:rPr lang="de-DE" altLang="de-DE" sz="800" dirty="0" err="1"/>
                <a:t>control</a:t>
              </a:r>
              <a:endParaRPr lang="de-DE" altLang="de-DE" sz="800" dirty="0"/>
            </a:p>
          </p:txBody>
        </p:sp>
        <p:sp>
          <p:nvSpPr>
            <p:cNvPr id="17" name="Text Box 8">
              <a:extLst>
                <a:ext uri="{FF2B5EF4-FFF2-40B4-BE49-F238E27FC236}">
                  <a16:creationId xmlns:a16="http://schemas.microsoft.com/office/drawing/2014/main" id="{68C0F652-7AB7-41D8-A5EA-DC2252854C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932258" y="3436871"/>
              <a:ext cx="51341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KD</a:t>
              </a:r>
              <a:endParaRPr lang="de-DE" altLang="de-DE" sz="800" dirty="0"/>
            </a:p>
          </p:txBody>
        </p:sp>
        <p:sp>
          <p:nvSpPr>
            <p:cNvPr id="18" name="Text Box 8">
              <a:extLst>
                <a:ext uri="{FF2B5EF4-FFF2-40B4-BE49-F238E27FC236}">
                  <a16:creationId xmlns:a16="http://schemas.microsoft.com/office/drawing/2014/main" id="{195EB1F2-046E-4922-AF4A-52FC4A316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267053" y="3428949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19" name="Text Box 35">
              <a:extLst>
                <a:ext uri="{FF2B5EF4-FFF2-40B4-BE49-F238E27FC236}">
                  <a16:creationId xmlns:a16="http://schemas.microsoft.com/office/drawing/2014/main" id="{38F69DF3-C3B5-4571-9A92-E4F8CEA89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0707" y="3102911"/>
              <a:ext cx="322524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G0</a:t>
              </a:r>
            </a:p>
          </p:txBody>
        </p:sp>
        <p:sp>
          <p:nvSpPr>
            <p:cNvPr id="20" name="Text Box 35">
              <a:extLst>
                <a:ext uri="{FF2B5EF4-FFF2-40B4-BE49-F238E27FC236}">
                  <a16:creationId xmlns:a16="http://schemas.microsoft.com/office/drawing/2014/main" id="{CDB4D57C-0C10-4E1B-BA04-195786F16A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224" y="3102911"/>
              <a:ext cx="322524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G1</a:t>
              </a:r>
            </a:p>
          </p:txBody>
        </p:sp>
        <p:sp>
          <p:nvSpPr>
            <p:cNvPr id="21" name="Text Box 35">
              <a:extLst>
                <a:ext uri="{FF2B5EF4-FFF2-40B4-BE49-F238E27FC236}">
                  <a16:creationId xmlns:a16="http://schemas.microsoft.com/office/drawing/2014/main" id="{B6D9552A-06F0-40AD-826C-5CF2864EB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1970" y="3102911"/>
              <a:ext cx="420307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G1/S</a:t>
              </a:r>
            </a:p>
          </p:txBody>
        </p:sp>
        <p:sp>
          <p:nvSpPr>
            <p:cNvPr id="22" name="Text Box 8">
              <a:extLst>
                <a:ext uri="{FF2B5EF4-FFF2-40B4-BE49-F238E27FC236}">
                  <a16:creationId xmlns:a16="http://schemas.microsoft.com/office/drawing/2014/main" id="{DF61A67A-9A77-4A72-8269-570F2B011B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179684" y="3719620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23" name="Text Box 9">
              <a:extLst>
                <a:ext uri="{FF2B5EF4-FFF2-40B4-BE49-F238E27FC236}">
                  <a16:creationId xmlns:a16="http://schemas.microsoft.com/office/drawing/2014/main" id="{12060092-3B69-47B9-81B0-33C754A9C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358856" y="3719620"/>
              <a:ext cx="50587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AA</a:t>
              </a:r>
            </a:p>
          </p:txBody>
        </p:sp>
        <p:sp>
          <p:nvSpPr>
            <p:cNvPr id="24" name="Text Box 8">
              <a:extLst>
                <a:ext uri="{FF2B5EF4-FFF2-40B4-BE49-F238E27FC236}">
                  <a16:creationId xmlns:a16="http://schemas.microsoft.com/office/drawing/2014/main" id="{E4804F24-92CD-463C-864B-80B1AFE17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504243" y="3722467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WT</a:t>
              </a:r>
            </a:p>
          </p:txBody>
        </p:sp>
        <p:sp>
          <p:nvSpPr>
            <p:cNvPr id="25" name="Text Box 9">
              <a:extLst>
                <a:ext uri="{FF2B5EF4-FFF2-40B4-BE49-F238E27FC236}">
                  <a16:creationId xmlns:a16="http://schemas.microsoft.com/office/drawing/2014/main" id="{69068B3E-94CF-4D91-A810-E12ADEFB4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685796" y="3722467"/>
              <a:ext cx="50587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AA</a:t>
              </a:r>
            </a:p>
          </p:txBody>
        </p:sp>
        <p:sp>
          <p:nvSpPr>
            <p:cNvPr id="26" name="Text Box 8">
              <a:extLst>
                <a:ext uri="{FF2B5EF4-FFF2-40B4-BE49-F238E27FC236}">
                  <a16:creationId xmlns:a16="http://schemas.microsoft.com/office/drawing/2014/main" id="{BE170647-3EDF-4F62-86C5-F626CDF31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841752" y="3719615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27" name="Text Box 9">
              <a:extLst>
                <a:ext uri="{FF2B5EF4-FFF2-40B4-BE49-F238E27FC236}">
                  <a16:creationId xmlns:a16="http://schemas.microsoft.com/office/drawing/2014/main" id="{B194805D-C6FD-4B11-A07C-6EDC2CC07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023305" y="3719615"/>
              <a:ext cx="50587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AA</a:t>
              </a:r>
            </a:p>
          </p:txBody>
        </p:sp>
        <p:sp>
          <p:nvSpPr>
            <p:cNvPr id="28" name="Text Box 8">
              <a:extLst>
                <a:ext uri="{FF2B5EF4-FFF2-40B4-BE49-F238E27FC236}">
                  <a16:creationId xmlns:a16="http://schemas.microsoft.com/office/drawing/2014/main" id="{4C6FE68A-1138-442C-B735-2F951C56E9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162188" y="3719620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29" name="Text Box 9">
              <a:extLst>
                <a:ext uri="{FF2B5EF4-FFF2-40B4-BE49-F238E27FC236}">
                  <a16:creationId xmlns:a16="http://schemas.microsoft.com/office/drawing/2014/main" id="{6507313D-55FD-490A-949E-586C46699F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341360" y="3719620"/>
              <a:ext cx="50587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AA</a:t>
              </a:r>
            </a:p>
          </p:txBody>
        </p:sp>
        <p:sp>
          <p:nvSpPr>
            <p:cNvPr id="30" name="Text Box 8">
              <a:extLst>
                <a:ext uri="{FF2B5EF4-FFF2-40B4-BE49-F238E27FC236}">
                  <a16:creationId xmlns:a16="http://schemas.microsoft.com/office/drawing/2014/main" id="{336B16F1-AD33-42B7-B92B-4E462CCC90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503414" y="3722467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31" name="Text Box 9">
              <a:extLst>
                <a:ext uri="{FF2B5EF4-FFF2-40B4-BE49-F238E27FC236}">
                  <a16:creationId xmlns:a16="http://schemas.microsoft.com/office/drawing/2014/main" id="{8A3A6254-CB83-47C9-BE88-5727D9AF49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684967" y="3722467"/>
              <a:ext cx="50587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AA</a:t>
              </a:r>
            </a:p>
          </p:txBody>
        </p:sp>
        <p:sp>
          <p:nvSpPr>
            <p:cNvPr id="32" name="Text Box 8">
              <a:extLst>
                <a:ext uri="{FF2B5EF4-FFF2-40B4-BE49-F238E27FC236}">
                  <a16:creationId xmlns:a16="http://schemas.microsoft.com/office/drawing/2014/main" id="{D0A9DFC8-1C74-4394-8059-344551EEE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907591" y="3719615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33" name="Text Box 9">
              <a:extLst>
                <a:ext uri="{FF2B5EF4-FFF2-40B4-BE49-F238E27FC236}">
                  <a16:creationId xmlns:a16="http://schemas.microsoft.com/office/drawing/2014/main" id="{8A2CA0C5-83CE-411B-9224-103DD5A68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051371" y="3719615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WT</a:t>
              </a:r>
            </a:p>
          </p:txBody>
        </p:sp>
        <p:cxnSp>
          <p:nvCxnSpPr>
            <p:cNvPr id="34" name="Straight Connector 289">
              <a:extLst>
                <a:ext uri="{FF2B5EF4-FFF2-40B4-BE49-F238E27FC236}">
                  <a16:creationId xmlns:a16="http://schemas.microsoft.com/office/drawing/2014/main" id="{1C018987-2CEE-4A38-90EC-6C69244843AE}"/>
                </a:ext>
              </a:extLst>
            </p:cNvPr>
            <p:cNvCxnSpPr/>
            <p:nvPr/>
          </p:nvCxnSpPr>
          <p:spPr>
            <a:xfrm>
              <a:off x="2041690" y="3800872"/>
              <a:ext cx="2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90">
              <a:extLst>
                <a:ext uri="{FF2B5EF4-FFF2-40B4-BE49-F238E27FC236}">
                  <a16:creationId xmlns:a16="http://schemas.microsoft.com/office/drawing/2014/main" id="{50779957-674B-431F-B0DC-C1D3991A117E}"/>
                </a:ext>
              </a:extLst>
            </p:cNvPr>
            <p:cNvCxnSpPr/>
            <p:nvPr/>
          </p:nvCxnSpPr>
          <p:spPr>
            <a:xfrm>
              <a:off x="2380968" y="3800872"/>
              <a:ext cx="2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91">
              <a:extLst>
                <a:ext uri="{FF2B5EF4-FFF2-40B4-BE49-F238E27FC236}">
                  <a16:creationId xmlns:a16="http://schemas.microsoft.com/office/drawing/2014/main" id="{73168304-69BB-4A28-8B96-1F70E4AEC235}"/>
                </a:ext>
              </a:extLst>
            </p:cNvPr>
            <p:cNvCxnSpPr/>
            <p:nvPr/>
          </p:nvCxnSpPr>
          <p:spPr>
            <a:xfrm>
              <a:off x="2706787" y="3800872"/>
              <a:ext cx="2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92">
              <a:extLst>
                <a:ext uri="{FF2B5EF4-FFF2-40B4-BE49-F238E27FC236}">
                  <a16:creationId xmlns:a16="http://schemas.microsoft.com/office/drawing/2014/main" id="{03F48F50-AFCD-417E-B7C1-5F14B1E03223}"/>
                </a:ext>
              </a:extLst>
            </p:cNvPr>
            <p:cNvCxnSpPr/>
            <p:nvPr/>
          </p:nvCxnSpPr>
          <p:spPr>
            <a:xfrm>
              <a:off x="3035029" y="3800872"/>
              <a:ext cx="2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93">
              <a:extLst>
                <a:ext uri="{FF2B5EF4-FFF2-40B4-BE49-F238E27FC236}">
                  <a16:creationId xmlns:a16="http://schemas.microsoft.com/office/drawing/2014/main" id="{2E70873D-BB0C-4492-8AE5-2FC6DCDF9045}"/>
                </a:ext>
              </a:extLst>
            </p:cNvPr>
            <p:cNvCxnSpPr/>
            <p:nvPr/>
          </p:nvCxnSpPr>
          <p:spPr>
            <a:xfrm>
              <a:off x="3368882" y="3800872"/>
              <a:ext cx="2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94">
              <a:extLst>
                <a:ext uri="{FF2B5EF4-FFF2-40B4-BE49-F238E27FC236}">
                  <a16:creationId xmlns:a16="http://schemas.microsoft.com/office/drawing/2014/main" id="{D1543C7C-5F09-44AC-9C0D-7AEDB62D1534}"/>
                </a:ext>
              </a:extLst>
            </p:cNvPr>
            <p:cNvCxnSpPr/>
            <p:nvPr/>
          </p:nvCxnSpPr>
          <p:spPr>
            <a:xfrm>
              <a:off x="3712373" y="3800872"/>
              <a:ext cx="2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95">
              <a:extLst>
                <a:ext uri="{FF2B5EF4-FFF2-40B4-BE49-F238E27FC236}">
                  <a16:creationId xmlns:a16="http://schemas.microsoft.com/office/drawing/2014/main" id="{C6C64C9E-54E2-419C-A284-65024A477689}"/>
                </a:ext>
              </a:extLst>
            </p:cNvPr>
            <p:cNvCxnSpPr/>
            <p:nvPr/>
          </p:nvCxnSpPr>
          <p:spPr>
            <a:xfrm>
              <a:off x="4102459" y="3800872"/>
              <a:ext cx="28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8">
              <a:extLst>
                <a:ext uri="{FF2B5EF4-FFF2-40B4-BE49-F238E27FC236}">
                  <a16:creationId xmlns:a16="http://schemas.microsoft.com/office/drawing/2014/main" id="{DDEE0A6D-8244-41AA-BE31-218C7DEF1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592806" y="3436871"/>
              <a:ext cx="51341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KD</a:t>
              </a:r>
              <a:endParaRPr lang="de-DE" altLang="de-DE" sz="800" dirty="0"/>
            </a:p>
          </p:txBody>
        </p:sp>
        <p:sp>
          <p:nvSpPr>
            <p:cNvPr id="42" name="Text Box 8">
              <a:extLst>
                <a:ext uri="{FF2B5EF4-FFF2-40B4-BE49-F238E27FC236}">
                  <a16:creationId xmlns:a16="http://schemas.microsoft.com/office/drawing/2014/main" id="{B75A908A-9415-4D2A-8C91-243DE463E2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908512" y="3428949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43" name="Text Box 8">
              <a:extLst>
                <a:ext uri="{FF2B5EF4-FFF2-40B4-BE49-F238E27FC236}">
                  <a16:creationId xmlns:a16="http://schemas.microsoft.com/office/drawing/2014/main" id="{78282458-4D65-4402-AA3D-3893F5193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253815" y="3436491"/>
              <a:ext cx="51341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KD</a:t>
              </a:r>
              <a:endParaRPr lang="de-DE" altLang="de-DE" sz="800" dirty="0"/>
            </a:p>
          </p:txBody>
        </p:sp>
        <p:sp>
          <p:nvSpPr>
            <p:cNvPr id="44" name="Text Box 8">
              <a:extLst>
                <a:ext uri="{FF2B5EF4-FFF2-40B4-BE49-F238E27FC236}">
                  <a16:creationId xmlns:a16="http://schemas.microsoft.com/office/drawing/2014/main" id="{D3815AA8-9577-47DC-A70B-3DAC5107D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572165" y="3428949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45" name="Text Box 8">
              <a:extLst>
                <a:ext uri="{FF2B5EF4-FFF2-40B4-BE49-F238E27FC236}">
                  <a16:creationId xmlns:a16="http://schemas.microsoft.com/office/drawing/2014/main" id="{3BDCAB3E-5076-4A84-A051-67614A4395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928513" y="3436871"/>
              <a:ext cx="51341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KD</a:t>
              </a:r>
            </a:p>
          </p:txBody>
        </p:sp>
        <p:cxnSp>
          <p:nvCxnSpPr>
            <p:cNvPr id="46" name="Straight Connector 301">
              <a:extLst>
                <a:ext uri="{FF2B5EF4-FFF2-40B4-BE49-F238E27FC236}">
                  <a16:creationId xmlns:a16="http://schemas.microsoft.com/office/drawing/2014/main" id="{F18C5F06-125F-4CF3-97EC-92221A744CD8}"/>
                </a:ext>
              </a:extLst>
            </p:cNvPr>
            <p:cNvCxnSpPr/>
            <p:nvPr/>
          </p:nvCxnSpPr>
          <p:spPr>
            <a:xfrm>
              <a:off x="2039874" y="3401223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302">
              <a:extLst>
                <a:ext uri="{FF2B5EF4-FFF2-40B4-BE49-F238E27FC236}">
                  <a16:creationId xmlns:a16="http://schemas.microsoft.com/office/drawing/2014/main" id="{1DEC6CA9-8010-42C3-9C38-FBAE89450E86}"/>
                </a:ext>
              </a:extLst>
            </p:cNvPr>
            <p:cNvCxnSpPr/>
            <p:nvPr/>
          </p:nvCxnSpPr>
          <p:spPr>
            <a:xfrm>
              <a:off x="2716695" y="3401223"/>
              <a:ext cx="61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303">
              <a:extLst>
                <a:ext uri="{FF2B5EF4-FFF2-40B4-BE49-F238E27FC236}">
                  <a16:creationId xmlns:a16="http://schemas.microsoft.com/office/drawing/2014/main" id="{0EE03112-3D26-4406-9FEB-2F5C197196B9}"/>
                </a:ext>
              </a:extLst>
            </p:cNvPr>
            <p:cNvCxnSpPr/>
            <p:nvPr/>
          </p:nvCxnSpPr>
          <p:spPr>
            <a:xfrm>
              <a:off x="3378143" y="3401223"/>
              <a:ext cx="61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 Box 31">
              <a:extLst>
                <a:ext uri="{FF2B5EF4-FFF2-40B4-BE49-F238E27FC236}">
                  <a16:creationId xmlns:a16="http://schemas.microsoft.com/office/drawing/2014/main" id="{5E76CF5B-B2A9-4152-8676-C12D3B7ADC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529111" y="3969470"/>
              <a:ext cx="76736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Rad17</a:t>
              </a:r>
            </a:p>
          </p:txBody>
        </p:sp>
        <p:sp>
          <p:nvSpPr>
            <p:cNvPr id="50" name="Text Box 8">
              <a:extLst>
                <a:ext uri="{FF2B5EF4-FFF2-40B4-BE49-F238E27FC236}">
                  <a16:creationId xmlns:a16="http://schemas.microsoft.com/office/drawing/2014/main" id="{EF50E3FC-4763-4B1D-BF42-ACA081458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062199" y="3428949"/>
              <a:ext cx="53856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WT</a:t>
              </a:r>
              <a:endParaRPr lang="de-DE" altLang="de-DE" sz="800" dirty="0"/>
            </a:p>
          </p:txBody>
        </p:sp>
        <p:sp>
          <p:nvSpPr>
            <p:cNvPr id="51" name="Text Box 9">
              <a:extLst>
                <a:ext uri="{FF2B5EF4-FFF2-40B4-BE49-F238E27FC236}">
                  <a16:creationId xmlns:a16="http://schemas.microsoft.com/office/drawing/2014/main" id="{05147CC4-0321-444D-BE03-C340ABC6F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737884" y="2718124"/>
              <a:ext cx="1169646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IGG- </a:t>
              </a:r>
              <a:r>
                <a:rPr lang="de-DE" altLang="de-DE" sz="800" dirty="0" err="1"/>
                <a:t>control</a:t>
              </a:r>
              <a:endParaRPr lang="de-DE" altLang="de-DE" sz="800" dirty="0"/>
            </a:p>
          </p:txBody>
        </p:sp>
        <p:sp>
          <p:nvSpPr>
            <p:cNvPr id="52" name="Text Box 8">
              <a:extLst>
                <a:ext uri="{FF2B5EF4-FFF2-40B4-BE49-F238E27FC236}">
                  <a16:creationId xmlns:a16="http://schemas.microsoft.com/office/drawing/2014/main" id="{7040BC40-5853-48CE-A324-D8BB8BA575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632198" y="3428949"/>
              <a:ext cx="56118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p27</a:t>
              </a:r>
            </a:p>
          </p:txBody>
        </p:sp>
        <p:sp>
          <p:nvSpPr>
            <p:cNvPr id="53" name="Text Box 31">
              <a:extLst>
                <a:ext uri="{FF2B5EF4-FFF2-40B4-BE49-F238E27FC236}">
                  <a16:creationId xmlns:a16="http://schemas.microsoft.com/office/drawing/2014/main" id="{8110506A-4F74-439F-B4C1-9EB496F8B2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5600" y="4179845"/>
              <a:ext cx="300082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54" name="Text Box 31">
              <a:extLst>
                <a:ext uri="{FF2B5EF4-FFF2-40B4-BE49-F238E27FC236}">
                  <a16:creationId xmlns:a16="http://schemas.microsoft.com/office/drawing/2014/main" id="{19C6CD52-24BA-4D23-BE95-CA8B3E043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5600" y="4643990"/>
              <a:ext cx="300082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55" name="Text Box 31">
              <a:extLst>
                <a:ext uri="{FF2B5EF4-FFF2-40B4-BE49-F238E27FC236}">
                  <a16:creationId xmlns:a16="http://schemas.microsoft.com/office/drawing/2014/main" id="{83DD5337-0658-47B6-9C3A-1B6DB6E5E8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5600" y="5083393"/>
              <a:ext cx="300082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56" name="Text Box 31">
              <a:extLst>
                <a:ext uri="{FF2B5EF4-FFF2-40B4-BE49-F238E27FC236}">
                  <a16:creationId xmlns:a16="http://schemas.microsoft.com/office/drawing/2014/main" id="{D442A62F-C38F-4819-80F1-497A4409C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5600" y="5534257"/>
              <a:ext cx="300082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57" name="Text Box 15">
              <a:extLst>
                <a:ext uri="{FF2B5EF4-FFF2-40B4-BE49-F238E27FC236}">
                  <a16:creationId xmlns:a16="http://schemas.microsoft.com/office/drawing/2014/main" id="{6034C4DD-8F3C-423C-ABF4-B6FC726CF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1591" y="6058574"/>
              <a:ext cx="357790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p27</a:t>
              </a:r>
            </a:p>
          </p:txBody>
        </p:sp>
        <p:sp>
          <p:nvSpPr>
            <p:cNvPr id="58" name="Text Box 15">
              <a:extLst>
                <a:ext uri="{FF2B5EF4-FFF2-40B4-BE49-F238E27FC236}">
                  <a16:creationId xmlns:a16="http://schemas.microsoft.com/office/drawing/2014/main" id="{AF7D3CE4-4FF6-4D79-9C14-261721079E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472" y="7169968"/>
              <a:ext cx="413896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Actin</a:t>
              </a:r>
              <a:endParaRPr lang="de-DE" altLang="de-DE" sz="800" dirty="0"/>
            </a:p>
          </p:txBody>
        </p:sp>
        <p:sp>
          <p:nvSpPr>
            <p:cNvPr id="59" name="Text Box 15">
              <a:extLst>
                <a:ext uri="{FF2B5EF4-FFF2-40B4-BE49-F238E27FC236}">
                  <a16:creationId xmlns:a16="http://schemas.microsoft.com/office/drawing/2014/main" id="{10C2FB9D-6732-4A8F-8968-CA2C5EFD60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1812" y="6787358"/>
              <a:ext cx="756938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 err="1"/>
                <a:t>pATM</a:t>
              </a:r>
              <a:r>
                <a:rPr lang="de-DE" altLang="de-DE" sz="800" dirty="0"/>
                <a:t>(1981)</a:t>
              </a:r>
            </a:p>
          </p:txBody>
        </p:sp>
        <p:sp>
          <p:nvSpPr>
            <p:cNvPr id="60" name="Text Box 15">
              <a:extLst>
                <a:ext uri="{FF2B5EF4-FFF2-40B4-BE49-F238E27FC236}">
                  <a16:creationId xmlns:a16="http://schemas.microsoft.com/office/drawing/2014/main" id="{7FFE3C55-D228-4281-93AF-78205BA1C8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5411" y="6418013"/>
              <a:ext cx="453970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FLAG</a:t>
              </a:r>
            </a:p>
          </p:txBody>
        </p:sp>
        <p:pic>
          <p:nvPicPr>
            <p:cNvPr id="61" name="Picture 2">
              <a:extLst>
                <a:ext uri="{FF2B5EF4-FFF2-40B4-BE49-F238E27FC236}">
                  <a16:creationId xmlns:a16="http://schemas.microsoft.com/office/drawing/2014/main" id="{94B214E6-6F20-42EB-8AF8-258307724AF8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201" y="6087239"/>
              <a:ext cx="2016000" cy="2823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2" name="Picture 2">
              <a:extLst>
                <a:ext uri="{FF2B5EF4-FFF2-40B4-BE49-F238E27FC236}">
                  <a16:creationId xmlns:a16="http://schemas.microsoft.com/office/drawing/2014/main" id="{619C64D5-F15C-4D55-8043-4A6A7E210488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5"/>
            <a:stretch/>
          </p:blipFill>
          <p:spPr bwMode="auto">
            <a:xfrm>
              <a:off x="2048512" y="7190067"/>
              <a:ext cx="2016000" cy="2823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3" name="Picture 3">
              <a:extLst>
                <a:ext uri="{FF2B5EF4-FFF2-40B4-BE49-F238E27FC236}">
                  <a16:creationId xmlns:a16="http://schemas.microsoft.com/office/drawing/2014/main" id="{0673B46D-0E21-4016-B4DF-111C482D4A06}"/>
                </a:ext>
              </a:extLst>
            </p:cNvPr>
            <p:cNvPicPr preferRelativeResize="0">
              <a:picLocks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3"/>
            <a:stretch/>
          </p:blipFill>
          <p:spPr bwMode="auto">
            <a:xfrm>
              <a:off x="2047017" y="6450686"/>
              <a:ext cx="2016000" cy="2823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4" name="Picture 4">
              <a:extLst>
                <a:ext uri="{FF2B5EF4-FFF2-40B4-BE49-F238E27FC236}">
                  <a16:creationId xmlns:a16="http://schemas.microsoft.com/office/drawing/2014/main" id="{DA03410E-5487-40CB-A345-36BA2C8D6994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394" y="6820900"/>
              <a:ext cx="2016000" cy="2823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5" name="Text Box 31">
              <a:extLst>
                <a:ext uri="{FF2B5EF4-FFF2-40B4-BE49-F238E27FC236}">
                  <a16:creationId xmlns:a16="http://schemas.microsoft.com/office/drawing/2014/main" id="{7729BE57-3E5B-43B0-A929-1A7EF9FD19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560" y="6053495"/>
              <a:ext cx="300082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27</a:t>
              </a:r>
            </a:p>
          </p:txBody>
        </p:sp>
        <p:sp>
          <p:nvSpPr>
            <p:cNvPr id="66" name="Text Box 31">
              <a:extLst>
                <a:ext uri="{FF2B5EF4-FFF2-40B4-BE49-F238E27FC236}">
                  <a16:creationId xmlns:a16="http://schemas.microsoft.com/office/drawing/2014/main" id="{48A6F1B4-3D68-4B31-B405-A08F38FB9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560" y="6397117"/>
              <a:ext cx="300082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67" name="Text Box 31">
              <a:extLst>
                <a:ext uri="{FF2B5EF4-FFF2-40B4-BE49-F238E27FC236}">
                  <a16:creationId xmlns:a16="http://schemas.microsoft.com/office/drawing/2014/main" id="{EC71B7EC-B61C-41E9-A212-5016085DA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561" y="6801650"/>
              <a:ext cx="357790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68" name="Text Box 31">
              <a:extLst>
                <a:ext uri="{FF2B5EF4-FFF2-40B4-BE49-F238E27FC236}">
                  <a16:creationId xmlns:a16="http://schemas.microsoft.com/office/drawing/2014/main" id="{2AC3B6CA-C900-4696-8106-B1835B7947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560" y="7169058"/>
              <a:ext cx="300082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46</a:t>
              </a:r>
            </a:p>
          </p:txBody>
        </p:sp>
        <p:sp>
          <p:nvSpPr>
            <p:cNvPr id="5" name="Text Box 31">
              <a:extLst>
                <a:ext uri="{FF2B5EF4-FFF2-40B4-BE49-F238E27FC236}">
                  <a16:creationId xmlns:a16="http://schemas.microsoft.com/office/drawing/2014/main" id="{595C411E-3D49-4DD4-955C-7E0137E14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1324" y="3777605"/>
              <a:ext cx="373820" cy="337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855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78E32EA-9857-4FE7-A82B-F55C09BCA4AB}"/>
              </a:ext>
            </a:extLst>
          </p:cNvPr>
          <p:cNvSpPr txBox="1"/>
          <p:nvPr/>
        </p:nvSpPr>
        <p:spPr>
          <a:xfrm>
            <a:off x="14480" y="14592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MS Mincho"/>
              </a:rPr>
              <a:t>Fig.S9</a:t>
            </a:r>
            <a:endParaRPr lang="de-DE" sz="1000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5955F519-B492-445D-8176-7F5EADFBAEE7}"/>
              </a:ext>
            </a:extLst>
          </p:cNvPr>
          <p:cNvGrpSpPr/>
          <p:nvPr/>
        </p:nvGrpSpPr>
        <p:grpSpPr>
          <a:xfrm>
            <a:off x="1484784" y="1064568"/>
            <a:ext cx="3590552" cy="5354085"/>
            <a:chOff x="4068487" y="118335"/>
            <a:chExt cx="3590552" cy="5354085"/>
          </a:xfrm>
        </p:grpSpPr>
        <p:sp>
          <p:nvSpPr>
            <p:cNvPr id="4" name="Text Box 15">
              <a:extLst>
                <a:ext uri="{FF2B5EF4-FFF2-40B4-BE49-F238E27FC236}">
                  <a16:creationId xmlns:a16="http://schemas.microsoft.com/office/drawing/2014/main" id="{A6B754DD-B848-4382-8379-0E615291C8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9342" y="4986331"/>
              <a:ext cx="49885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IB-p27</a:t>
              </a:r>
            </a:p>
          </p:txBody>
        </p:sp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8C3A2CC8-A96B-4376-B09A-5ABF3C517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573" y="4977616"/>
              <a:ext cx="216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CBBADE-F0C8-4949-8F84-E9A9E1705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573" y="5239444"/>
              <a:ext cx="216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Text Box 15">
              <a:extLst>
                <a:ext uri="{FF2B5EF4-FFF2-40B4-BE49-F238E27FC236}">
                  <a16:creationId xmlns:a16="http://schemas.microsoft.com/office/drawing/2014/main" id="{101E948E-AF03-4FD0-AF5C-B7C532180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855" y="5239444"/>
              <a:ext cx="54534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IB-</a:t>
              </a:r>
              <a:r>
                <a:rPr lang="de-DE" altLang="de-DE" sz="800" dirty="0" err="1">
                  <a:latin typeface="Arial" charset="0"/>
                </a:rPr>
                <a:t>Actin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8" name="Text Box 15">
              <a:extLst>
                <a:ext uri="{FF2B5EF4-FFF2-40B4-BE49-F238E27FC236}">
                  <a16:creationId xmlns:a16="http://schemas.microsoft.com/office/drawing/2014/main" id="{448C4D88-0707-45D6-A441-A74E0257B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0264" y="4344815"/>
              <a:ext cx="64793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IP-ATM 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IB-RAD17</a:t>
              </a:r>
            </a:p>
          </p:txBody>
        </p:sp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7A334074-6CF1-457D-BFB2-EFAA1CD9FF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573" y="4401088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Text Box 15">
              <a:extLst>
                <a:ext uri="{FF2B5EF4-FFF2-40B4-BE49-F238E27FC236}">
                  <a16:creationId xmlns:a16="http://schemas.microsoft.com/office/drawing/2014/main" id="{FE9CCCD4-66F5-4700-B942-CC987278C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0264" y="4071973"/>
              <a:ext cx="64793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IP-</a:t>
              </a:r>
              <a:r>
                <a:rPr lang="de-DE" altLang="de-DE" sz="800" dirty="0" err="1">
                  <a:latin typeface="Arial" charset="0"/>
                </a:rPr>
                <a:t>pATM</a:t>
              </a:r>
              <a:r>
                <a:rPr lang="de-DE" altLang="de-DE" sz="800" dirty="0">
                  <a:latin typeface="Arial" charset="0"/>
                </a:rPr>
                <a:t> 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IB-RAD17</a:t>
              </a:r>
            </a:p>
          </p:txBody>
        </p:sp>
        <p:sp>
          <p:nvSpPr>
            <p:cNvPr id="11" name="Text Box 15">
              <a:extLst>
                <a:ext uri="{FF2B5EF4-FFF2-40B4-BE49-F238E27FC236}">
                  <a16:creationId xmlns:a16="http://schemas.microsoft.com/office/drawing/2014/main" id="{14B46C85-E36B-4A32-9F68-9C08DB814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0264" y="4610083"/>
              <a:ext cx="64793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IP-p27 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IB-RAD17</a:t>
              </a:r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7C60CCC3-AE58-4409-A661-0AB80AD0AD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573" y="4661099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2CEED54F-1CBF-4886-9CD5-EA39185A03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573" y="4140458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Text Box 11">
              <a:extLst>
                <a:ext uri="{FF2B5EF4-FFF2-40B4-BE49-F238E27FC236}">
                  <a16:creationId xmlns:a16="http://schemas.microsoft.com/office/drawing/2014/main" id="{B2087839-AD96-478D-B2FF-992E330F29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811364" y="722904"/>
              <a:ext cx="51167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30 min</a:t>
              </a:r>
            </a:p>
          </p:txBody>
        </p:sp>
        <p:sp>
          <p:nvSpPr>
            <p:cNvPr id="15" name="Text Box 13">
              <a:extLst>
                <a:ext uri="{FF2B5EF4-FFF2-40B4-BE49-F238E27FC236}">
                  <a16:creationId xmlns:a16="http://schemas.microsoft.com/office/drawing/2014/main" id="{263B7CED-4857-4CFC-8336-CD26605475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682106" y="811069"/>
              <a:ext cx="35137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 err="1">
                  <a:latin typeface="Arial" charset="0"/>
                  <a:cs typeface="Times New Roman" pitchFamily="18" charset="0"/>
                </a:rPr>
                <a:t>con</a:t>
              </a:r>
              <a:endParaRPr lang="de-DE" altLang="de-DE" sz="8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3706EA74-AD31-4ECF-9DD8-F3479B495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5001450" y="740990"/>
              <a:ext cx="48282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60min</a:t>
              </a:r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id="{5C4DC7AC-779E-41E5-BFDD-AC0B10E8F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6095" y="422754"/>
              <a:ext cx="33214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KD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BF4B0BD3-246C-43F9-9A93-AA63CBB759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5135" y="1597534"/>
              <a:ext cx="51648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RAD17</a:t>
              </a:r>
            </a:p>
          </p:txBody>
        </p:sp>
        <p:sp>
          <p:nvSpPr>
            <p:cNvPr id="19" name="Text Box 15">
              <a:extLst>
                <a:ext uri="{FF2B5EF4-FFF2-40B4-BE49-F238E27FC236}">
                  <a16:creationId xmlns:a16="http://schemas.microsoft.com/office/drawing/2014/main" id="{687A0616-9DAB-4859-882D-EDB149DD4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5135" y="3268806"/>
              <a:ext cx="51648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RAD17</a:t>
              </a:r>
            </a:p>
          </p:txBody>
        </p:sp>
        <p:sp>
          <p:nvSpPr>
            <p:cNvPr id="20" name="Text Box 15">
              <a:extLst>
                <a:ext uri="{FF2B5EF4-FFF2-40B4-BE49-F238E27FC236}">
                  <a16:creationId xmlns:a16="http://schemas.microsoft.com/office/drawing/2014/main" id="{7742033D-71C7-4D71-A34B-AFD74EAD0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5135" y="2418354"/>
              <a:ext cx="51648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RAD17</a:t>
              </a:r>
            </a:p>
          </p:txBody>
        </p:sp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06B1D9A7-CBC6-4808-A365-1A7981F9FFC2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1588565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2DF93D88-C8BA-4889-A4A5-353F9D62A7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2413733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6">
              <a:extLst>
                <a:ext uri="{FF2B5EF4-FFF2-40B4-BE49-F238E27FC236}">
                  <a16:creationId xmlns:a16="http://schemas.microsoft.com/office/drawing/2014/main" id="{B0CA4D3D-283B-4570-9912-24FB31C937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3252787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4" name="Text Box 11">
              <a:extLst>
                <a:ext uri="{FF2B5EF4-FFF2-40B4-BE49-F238E27FC236}">
                  <a16:creationId xmlns:a16="http://schemas.microsoft.com/office/drawing/2014/main" id="{B9E9CD64-61EF-44A8-B3C1-4FFBA981F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5346983" y="722904"/>
              <a:ext cx="51167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30 min</a:t>
              </a:r>
            </a:p>
          </p:txBody>
        </p:sp>
        <p:sp>
          <p:nvSpPr>
            <p:cNvPr id="25" name="Text Box 13">
              <a:extLst>
                <a:ext uri="{FF2B5EF4-FFF2-40B4-BE49-F238E27FC236}">
                  <a16:creationId xmlns:a16="http://schemas.microsoft.com/office/drawing/2014/main" id="{B52A3035-95A0-4A4F-965E-63D31CCF9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5219948" y="811069"/>
              <a:ext cx="35137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 err="1">
                  <a:latin typeface="Arial" charset="0"/>
                  <a:cs typeface="Times New Roman" pitchFamily="18" charset="0"/>
                </a:rPr>
                <a:t>con</a:t>
              </a:r>
              <a:endParaRPr lang="de-DE" altLang="de-DE" sz="8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26" name="Text Box 22">
              <a:extLst>
                <a:ext uri="{FF2B5EF4-FFF2-40B4-BE49-F238E27FC236}">
                  <a16:creationId xmlns:a16="http://schemas.microsoft.com/office/drawing/2014/main" id="{7260D3B3-D898-42B7-9219-2507A9BBC6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5539292" y="740990"/>
              <a:ext cx="48282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60min</a:t>
              </a:r>
            </a:p>
          </p:txBody>
        </p:sp>
        <p:sp>
          <p:nvSpPr>
            <p:cNvPr id="27" name="Text Box 15">
              <a:extLst>
                <a:ext uri="{FF2B5EF4-FFF2-40B4-BE49-F238E27FC236}">
                  <a16:creationId xmlns:a16="http://schemas.microsoft.com/office/drawing/2014/main" id="{6621C5F3-6BA5-4265-9338-6A62BE0B2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2110" y="423048"/>
              <a:ext cx="343363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WT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28" name="Text Box 11">
              <a:extLst>
                <a:ext uri="{FF2B5EF4-FFF2-40B4-BE49-F238E27FC236}">
                  <a16:creationId xmlns:a16="http://schemas.microsoft.com/office/drawing/2014/main" id="{B7E4829E-9D1A-4022-B9AC-E79B9BB95E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5815053" y="691868"/>
              <a:ext cx="583653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30 min</a:t>
              </a:r>
            </a:p>
          </p:txBody>
        </p:sp>
        <p:sp>
          <p:nvSpPr>
            <p:cNvPr id="29" name="Text Box 13">
              <a:extLst>
                <a:ext uri="{FF2B5EF4-FFF2-40B4-BE49-F238E27FC236}">
                  <a16:creationId xmlns:a16="http://schemas.microsoft.com/office/drawing/2014/main" id="{51408F0C-28B7-4DF0-BAD4-4033C5BED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5776791" y="811069"/>
              <a:ext cx="35137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 err="1">
                  <a:latin typeface="Arial" charset="0"/>
                  <a:cs typeface="Times New Roman" pitchFamily="18" charset="0"/>
                </a:rPr>
                <a:t>con</a:t>
              </a:r>
              <a:endParaRPr lang="de-DE" altLang="de-DE" sz="8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30" name="Text Box 22">
              <a:extLst>
                <a:ext uri="{FF2B5EF4-FFF2-40B4-BE49-F238E27FC236}">
                  <a16:creationId xmlns:a16="http://schemas.microsoft.com/office/drawing/2014/main" id="{23D6417C-1C54-47F6-BAB9-1012AFD54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039602" y="740990"/>
              <a:ext cx="48282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60min</a:t>
              </a:r>
            </a:p>
          </p:txBody>
        </p:sp>
        <p:sp>
          <p:nvSpPr>
            <p:cNvPr id="31" name="Text Box 15">
              <a:extLst>
                <a:ext uri="{FF2B5EF4-FFF2-40B4-BE49-F238E27FC236}">
                  <a16:creationId xmlns:a16="http://schemas.microsoft.com/office/drawing/2014/main" id="{01332F6C-459D-4318-8586-F125564947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2252" y="427346"/>
              <a:ext cx="46195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KD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32" name="Text Box 11">
              <a:extLst>
                <a:ext uri="{FF2B5EF4-FFF2-40B4-BE49-F238E27FC236}">
                  <a16:creationId xmlns:a16="http://schemas.microsoft.com/office/drawing/2014/main" id="{549447C6-4B27-46AF-B3B7-CD8D30B8A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355096" y="722904"/>
              <a:ext cx="51167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30 min</a:t>
              </a:r>
            </a:p>
          </p:txBody>
        </p:sp>
        <p:sp>
          <p:nvSpPr>
            <p:cNvPr id="33" name="Text Box 13">
              <a:extLst>
                <a:ext uri="{FF2B5EF4-FFF2-40B4-BE49-F238E27FC236}">
                  <a16:creationId xmlns:a16="http://schemas.microsoft.com/office/drawing/2014/main" id="{6EF62C64-3945-4DF0-9AEC-5983F88A4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249420" y="811069"/>
              <a:ext cx="35137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 err="1">
                  <a:latin typeface="Arial" charset="0"/>
                  <a:cs typeface="Times New Roman" pitchFamily="18" charset="0"/>
                </a:rPr>
                <a:t>con</a:t>
              </a:r>
              <a:endParaRPr lang="de-DE" altLang="de-DE" sz="8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34" name="Text Box 22">
              <a:extLst>
                <a:ext uri="{FF2B5EF4-FFF2-40B4-BE49-F238E27FC236}">
                  <a16:creationId xmlns:a16="http://schemas.microsoft.com/office/drawing/2014/main" id="{00C51F01-8080-4226-AED3-E816169730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543658" y="740990"/>
              <a:ext cx="48282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60min</a:t>
              </a:r>
            </a:p>
          </p:txBody>
        </p:sp>
        <p:sp>
          <p:nvSpPr>
            <p:cNvPr id="35" name="Text Box 15">
              <a:extLst>
                <a:ext uri="{FF2B5EF4-FFF2-40B4-BE49-F238E27FC236}">
                  <a16:creationId xmlns:a16="http://schemas.microsoft.com/office/drawing/2014/main" id="{4713D0A2-BC6E-494F-9FD5-649067C140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5511" y="427346"/>
              <a:ext cx="343363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WT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5C932795-680A-45D3-A24E-3D6154C28A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586976" y="594664"/>
              <a:ext cx="76815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IGG-</a:t>
              </a:r>
              <a:r>
                <a:rPr lang="de-DE" altLang="de-DE" sz="800" dirty="0" err="1">
                  <a:latin typeface="Arial" charset="0"/>
                  <a:cs typeface="Times New Roman" pitchFamily="18" charset="0"/>
                </a:rPr>
                <a:t>control</a:t>
              </a:r>
              <a:endParaRPr lang="de-DE" altLang="de-DE" sz="8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37" name="Text Box 22">
              <a:extLst>
                <a:ext uri="{FF2B5EF4-FFF2-40B4-BE49-F238E27FC236}">
                  <a16:creationId xmlns:a16="http://schemas.microsoft.com/office/drawing/2014/main" id="{13B845D1-F549-4F9E-AA15-A9F854100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931832" y="750155"/>
              <a:ext cx="44435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  <a:cs typeface="Times New Roman" pitchFamily="18" charset="0"/>
                </a:rPr>
                <a:t>Input </a:t>
              </a:r>
            </a:p>
          </p:txBody>
        </p:sp>
        <p:sp>
          <p:nvSpPr>
            <p:cNvPr id="38" name="Text Box 15">
              <a:extLst>
                <a:ext uri="{FF2B5EF4-FFF2-40B4-BE49-F238E27FC236}">
                  <a16:creationId xmlns:a16="http://schemas.microsoft.com/office/drawing/2014/main" id="{07FE99A1-2944-4C61-AE4E-6C2F512A4E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6671" y="206289"/>
              <a:ext cx="343363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WT</a:t>
              </a:r>
            </a:p>
          </p:txBody>
        </p:sp>
        <p:sp>
          <p:nvSpPr>
            <p:cNvPr id="39" name="Text Box 15">
              <a:extLst>
                <a:ext uri="{FF2B5EF4-FFF2-40B4-BE49-F238E27FC236}">
                  <a16:creationId xmlns:a16="http://schemas.microsoft.com/office/drawing/2014/main" id="{B468FBDE-C8F6-4632-9898-53EB5E99C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1304" y="206583"/>
              <a:ext cx="32252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AA</a:t>
              </a:r>
            </a:p>
          </p:txBody>
        </p:sp>
        <p:sp>
          <p:nvSpPr>
            <p:cNvPr id="40" name="Textfeld 1">
              <a:extLst>
                <a:ext uri="{FF2B5EF4-FFF2-40B4-BE49-F238E27FC236}">
                  <a16:creationId xmlns:a16="http://schemas.microsoft.com/office/drawing/2014/main" id="{E3CDA6A8-1AFE-4FDE-BE40-71F87A8E623C}"/>
                </a:ext>
              </a:extLst>
            </p:cNvPr>
            <p:cNvSpPr txBox="1"/>
            <p:nvPr/>
          </p:nvSpPr>
          <p:spPr>
            <a:xfrm rot="16200000">
              <a:off x="3319243" y="2237931"/>
              <a:ext cx="17139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Cgromatin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fraction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+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nuclease+IP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" name="Picture 3">
              <a:extLst>
                <a:ext uri="{FF2B5EF4-FFF2-40B4-BE49-F238E27FC236}">
                  <a16:creationId xmlns:a16="http://schemas.microsoft.com/office/drawing/2014/main" id="{63E9DDC1-BCF4-4192-A382-483D7698BE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3823318"/>
              <a:ext cx="216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2" name="Text Box 15">
              <a:extLst>
                <a:ext uri="{FF2B5EF4-FFF2-40B4-BE49-F238E27FC236}">
                  <a16:creationId xmlns:a16="http://schemas.microsoft.com/office/drawing/2014/main" id="{B22679DA-792E-449A-9C78-E08C2F8AD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2844" y="1101242"/>
              <a:ext cx="45877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 err="1">
                  <a:latin typeface="Arial" charset="0"/>
                </a:rPr>
                <a:t>pATM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43" name="Text Box 15">
              <a:extLst>
                <a:ext uri="{FF2B5EF4-FFF2-40B4-BE49-F238E27FC236}">
                  <a16:creationId xmlns:a16="http://schemas.microsoft.com/office/drawing/2014/main" id="{F1C45654-EB1B-44DE-B7DF-C6D83DDAD1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0552" y="1325176"/>
              <a:ext cx="40107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ATM</a:t>
              </a:r>
            </a:p>
          </p:txBody>
        </p:sp>
        <p:sp>
          <p:nvSpPr>
            <p:cNvPr id="44" name="Text Box 15">
              <a:extLst>
                <a:ext uri="{FF2B5EF4-FFF2-40B4-BE49-F238E27FC236}">
                  <a16:creationId xmlns:a16="http://schemas.microsoft.com/office/drawing/2014/main" id="{30BC1045-D077-42D1-9094-8B3EA7785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2844" y="1908088"/>
              <a:ext cx="45877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pATM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45" name="Text Box 15">
              <a:extLst>
                <a:ext uri="{FF2B5EF4-FFF2-40B4-BE49-F238E27FC236}">
                  <a16:creationId xmlns:a16="http://schemas.microsoft.com/office/drawing/2014/main" id="{BC0B6068-6CDD-4BC7-B985-C08CD9E295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0552" y="2145499"/>
              <a:ext cx="40107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ATM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46" name="Text Box 15">
              <a:extLst>
                <a:ext uri="{FF2B5EF4-FFF2-40B4-BE49-F238E27FC236}">
                  <a16:creationId xmlns:a16="http://schemas.microsoft.com/office/drawing/2014/main" id="{6FAB1E6D-C512-41A8-9969-651C9F0C7E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2844" y="2732215"/>
              <a:ext cx="45877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pATM</a:t>
              </a:r>
              <a:endParaRPr lang="de-DE" altLang="de-DE" sz="800" dirty="0">
                <a:latin typeface="Arial" charset="0"/>
              </a:endParaRPr>
            </a:p>
          </p:txBody>
        </p:sp>
        <p:sp>
          <p:nvSpPr>
            <p:cNvPr id="47" name="Text Box 15">
              <a:extLst>
                <a:ext uri="{FF2B5EF4-FFF2-40B4-BE49-F238E27FC236}">
                  <a16:creationId xmlns:a16="http://schemas.microsoft.com/office/drawing/2014/main" id="{A2621DE4-1BC2-4215-B01B-A3355B89E7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0552" y="2962375"/>
              <a:ext cx="40107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>
                  <a:latin typeface="Arial" charset="0"/>
                </a:rPr>
                <a:t>ATM</a:t>
              </a:r>
              <a:endParaRPr lang="de-DE" altLang="de-DE" sz="800" dirty="0">
                <a:latin typeface="Arial" charset="0"/>
              </a:endParaRPr>
            </a:p>
          </p:txBody>
        </p:sp>
        <p:pic>
          <p:nvPicPr>
            <p:cNvPr id="48" name="Picture 2">
              <a:extLst>
                <a:ext uri="{FF2B5EF4-FFF2-40B4-BE49-F238E27FC236}">
                  <a16:creationId xmlns:a16="http://schemas.microsoft.com/office/drawing/2014/main" id="{A8FDDB68-081A-4DF5-BD28-C2E792069B35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1334688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49" name="Picture 3">
              <a:extLst>
                <a:ext uri="{FF2B5EF4-FFF2-40B4-BE49-F238E27FC236}">
                  <a16:creationId xmlns:a16="http://schemas.microsoft.com/office/drawing/2014/main" id="{0DBD5164-2350-467C-BE91-4A8D8E9CFE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1083202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0" name="Picture 4">
              <a:extLst>
                <a:ext uri="{FF2B5EF4-FFF2-40B4-BE49-F238E27FC236}">
                  <a16:creationId xmlns:a16="http://schemas.microsoft.com/office/drawing/2014/main" id="{359C2F44-A023-4E48-BBC5-50ADE2AA82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2153388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" name="Picture 5">
              <a:extLst>
                <a:ext uri="{FF2B5EF4-FFF2-40B4-BE49-F238E27FC236}">
                  <a16:creationId xmlns:a16="http://schemas.microsoft.com/office/drawing/2014/main" id="{9528A38F-B566-49A9-8CFB-07F0A984A4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1892465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2" name="Picture 6">
              <a:extLst>
                <a:ext uri="{FF2B5EF4-FFF2-40B4-BE49-F238E27FC236}">
                  <a16:creationId xmlns:a16="http://schemas.microsoft.com/office/drawing/2014/main" id="{AFFB4EAC-E3C4-40A8-AEC1-2EC4A2C6C2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2742815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3" name="Picture 7">
              <a:extLst>
                <a:ext uri="{FF2B5EF4-FFF2-40B4-BE49-F238E27FC236}">
                  <a16:creationId xmlns:a16="http://schemas.microsoft.com/office/drawing/2014/main" id="{D79495B9-E3CF-4CD5-BC47-0C7AB001A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2999071"/>
              <a:ext cx="252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4" name="Text Box 15">
              <a:extLst>
                <a:ext uri="{FF2B5EF4-FFF2-40B4-BE49-F238E27FC236}">
                  <a16:creationId xmlns:a16="http://schemas.microsoft.com/office/drawing/2014/main" id="{E61F1D97-9330-4E1E-89FD-445DB73E0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030366" y="1347503"/>
              <a:ext cx="65915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IP-MRE11</a:t>
              </a:r>
            </a:p>
          </p:txBody>
        </p:sp>
        <p:sp>
          <p:nvSpPr>
            <p:cNvPr id="55" name="Text Box 15">
              <a:extLst>
                <a:ext uri="{FF2B5EF4-FFF2-40B4-BE49-F238E27FC236}">
                  <a16:creationId xmlns:a16="http://schemas.microsoft.com/office/drawing/2014/main" id="{37F2C8A4-6A2F-4222-AEE0-F6116540E4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032549" y="2157235"/>
              <a:ext cx="64793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IP-RAD50</a:t>
              </a:r>
            </a:p>
          </p:txBody>
        </p:sp>
        <p:sp>
          <p:nvSpPr>
            <p:cNvPr id="56" name="Text Box 15">
              <a:extLst>
                <a:ext uri="{FF2B5EF4-FFF2-40B4-BE49-F238E27FC236}">
                  <a16:creationId xmlns:a16="http://schemas.microsoft.com/office/drawing/2014/main" id="{33CAAE15-2EE3-4A7E-984E-C0216DDCBD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058644" y="3008548"/>
              <a:ext cx="59022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IP-NBS1</a:t>
              </a:r>
            </a:p>
          </p:txBody>
        </p:sp>
        <p:sp>
          <p:nvSpPr>
            <p:cNvPr id="57" name="Text Box 15">
              <a:extLst>
                <a:ext uri="{FF2B5EF4-FFF2-40B4-BE49-F238E27FC236}">
                  <a16:creationId xmlns:a16="http://schemas.microsoft.com/office/drawing/2014/main" id="{C15FD355-235F-43D0-9657-032E30F455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2755" y="3811177"/>
              <a:ext cx="47000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ORC2</a:t>
              </a:r>
            </a:p>
          </p:txBody>
        </p:sp>
        <p:sp>
          <p:nvSpPr>
            <p:cNvPr id="58" name="Text Box 15">
              <a:extLst>
                <a:ext uri="{FF2B5EF4-FFF2-40B4-BE49-F238E27FC236}">
                  <a16:creationId xmlns:a16="http://schemas.microsoft.com/office/drawing/2014/main" id="{2CAB8DFF-2324-4F39-A1CF-D4E384B411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7488" y="3559630"/>
              <a:ext cx="505267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l-GR" sz="800" dirty="0"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r>
                <a:rPr lang="de-DE" altLang="de-DE" sz="800" dirty="0">
                  <a:latin typeface="Arial" charset="0"/>
                </a:rPr>
                <a:t>H2AX</a:t>
              </a:r>
            </a:p>
          </p:txBody>
        </p:sp>
        <p:pic>
          <p:nvPicPr>
            <p:cNvPr id="59" name="Picture 10">
              <a:extLst>
                <a:ext uri="{FF2B5EF4-FFF2-40B4-BE49-F238E27FC236}">
                  <a16:creationId xmlns:a16="http://schemas.microsoft.com/office/drawing/2014/main" id="{AB729072-7DC3-4064-9BDE-436C527D5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27" y="3559630"/>
              <a:ext cx="2160000" cy="21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60" name="Straight Connector 302">
              <a:extLst>
                <a:ext uri="{FF2B5EF4-FFF2-40B4-BE49-F238E27FC236}">
                  <a16:creationId xmlns:a16="http://schemas.microsoft.com/office/drawing/2014/main" id="{37A5501C-0233-4C8B-9AC3-79A07408CD4B}"/>
                </a:ext>
              </a:extLst>
            </p:cNvPr>
            <p:cNvCxnSpPr/>
            <p:nvPr/>
          </p:nvCxnSpPr>
          <p:spPr>
            <a:xfrm>
              <a:off x="4825886" y="428833"/>
              <a:ext cx="102636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302">
              <a:extLst>
                <a:ext uri="{FF2B5EF4-FFF2-40B4-BE49-F238E27FC236}">
                  <a16:creationId xmlns:a16="http://schemas.microsoft.com/office/drawing/2014/main" id="{DD4509B9-2736-4324-9C95-4BB486B8F928}"/>
                </a:ext>
              </a:extLst>
            </p:cNvPr>
            <p:cNvCxnSpPr/>
            <p:nvPr/>
          </p:nvCxnSpPr>
          <p:spPr>
            <a:xfrm>
              <a:off x="5900081" y="427086"/>
              <a:ext cx="102636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16">
              <a:extLst>
                <a:ext uri="{FF2B5EF4-FFF2-40B4-BE49-F238E27FC236}">
                  <a16:creationId xmlns:a16="http://schemas.microsoft.com/office/drawing/2014/main" id="{26AC655C-EAC2-4FA7-9EF0-3E0EB9765719}"/>
                </a:ext>
              </a:extLst>
            </p:cNvPr>
            <p:cNvCxnSpPr/>
            <p:nvPr/>
          </p:nvCxnSpPr>
          <p:spPr>
            <a:xfrm flipV="1">
              <a:off x="4844044" y="637315"/>
              <a:ext cx="46800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17">
              <a:extLst>
                <a:ext uri="{FF2B5EF4-FFF2-40B4-BE49-F238E27FC236}">
                  <a16:creationId xmlns:a16="http://schemas.microsoft.com/office/drawing/2014/main" id="{AE1FF22D-14FE-4728-B4B5-85C8B6021943}"/>
                </a:ext>
              </a:extLst>
            </p:cNvPr>
            <p:cNvCxnSpPr/>
            <p:nvPr/>
          </p:nvCxnSpPr>
          <p:spPr>
            <a:xfrm flipV="1">
              <a:off x="5380864" y="637668"/>
              <a:ext cx="46800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18">
              <a:extLst>
                <a:ext uri="{FF2B5EF4-FFF2-40B4-BE49-F238E27FC236}">
                  <a16:creationId xmlns:a16="http://schemas.microsoft.com/office/drawing/2014/main" id="{024E1654-58CA-434C-80B4-0007F8BC0D03}"/>
                </a:ext>
              </a:extLst>
            </p:cNvPr>
            <p:cNvCxnSpPr/>
            <p:nvPr/>
          </p:nvCxnSpPr>
          <p:spPr>
            <a:xfrm flipV="1">
              <a:off x="5906586" y="637668"/>
              <a:ext cx="46800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219">
              <a:extLst>
                <a:ext uri="{FF2B5EF4-FFF2-40B4-BE49-F238E27FC236}">
                  <a16:creationId xmlns:a16="http://schemas.microsoft.com/office/drawing/2014/main" id="{12808F88-16A2-4AD2-9009-D0F6534651C0}"/>
                </a:ext>
              </a:extLst>
            </p:cNvPr>
            <p:cNvCxnSpPr/>
            <p:nvPr/>
          </p:nvCxnSpPr>
          <p:spPr>
            <a:xfrm flipV="1">
              <a:off x="6432412" y="638245"/>
              <a:ext cx="46800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61">
              <a:extLst>
                <a:ext uri="{FF2B5EF4-FFF2-40B4-BE49-F238E27FC236}">
                  <a16:creationId xmlns:a16="http://schemas.microsoft.com/office/drawing/2014/main" id="{B7DF4FF8-1044-4929-BDF0-CEFFC166DAC6}"/>
                </a:ext>
              </a:extLst>
            </p:cNvPr>
            <p:cNvCxnSpPr/>
            <p:nvPr/>
          </p:nvCxnSpPr>
          <p:spPr>
            <a:xfrm>
              <a:off x="4247310" y="1065157"/>
              <a:ext cx="0" cy="241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263">
              <a:extLst>
                <a:ext uri="{FF2B5EF4-FFF2-40B4-BE49-F238E27FC236}">
                  <a16:creationId xmlns:a16="http://schemas.microsoft.com/office/drawing/2014/main" id="{C204EA93-5A29-4899-A054-C65CDD8B099F}"/>
                </a:ext>
              </a:extLst>
            </p:cNvPr>
            <p:cNvCxnSpPr/>
            <p:nvPr/>
          </p:nvCxnSpPr>
          <p:spPr>
            <a:xfrm>
              <a:off x="4434953" y="1067540"/>
              <a:ext cx="1411" cy="756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64">
              <a:extLst>
                <a:ext uri="{FF2B5EF4-FFF2-40B4-BE49-F238E27FC236}">
                  <a16:creationId xmlns:a16="http://schemas.microsoft.com/office/drawing/2014/main" id="{6AA5A04E-97CA-4739-8BCD-4776F564ABB5}"/>
                </a:ext>
              </a:extLst>
            </p:cNvPr>
            <p:cNvCxnSpPr/>
            <p:nvPr/>
          </p:nvCxnSpPr>
          <p:spPr>
            <a:xfrm>
              <a:off x="4435786" y="1893071"/>
              <a:ext cx="1411" cy="756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265">
              <a:extLst>
                <a:ext uri="{FF2B5EF4-FFF2-40B4-BE49-F238E27FC236}">
                  <a16:creationId xmlns:a16="http://schemas.microsoft.com/office/drawing/2014/main" id="{A59746E6-37FA-4D9F-AEA1-2FBF2AA1FB54}"/>
                </a:ext>
              </a:extLst>
            </p:cNvPr>
            <p:cNvCxnSpPr/>
            <p:nvPr/>
          </p:nvCxnSpPr>
          <p:spPr>
            <a:xfrm>
              <a:off x="4435802" y="2769771"/>
              <a:ext cx="1411" cy="72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 Box 31">
              <a:extLst>
                <a:ext uri="{FF2B5EF4-FFF2-40B4-BE49-F238E27FC236}">
                  <a16:creationId xmlns:a16="http://schemas.microsoft.com/office/drawing/2014/main" id="{B58C5DDE-61DB-473D-AF98-2F58A73374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2447" y="245756"/>
              <a:ext cx="51648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RAD17</a:t>
              </a:r>
            </a:p>
          </p:txBody>
        </p:sp>
        <p:sp>
          <p:nvSpPr>
            <p:cNvPr id="71" name="Text Box 8">
              <a:extLst>
                <a:ext uri="{FF2B5EF4-FFF2-40B4-BE49-F238E27FC236}">
                  <a16:creationId xmlns:a16="http://schemas.microsoft.com/office/drawing/2014/main" id="{EF2595AF-8F68-4B6D-B8E7-F09C74922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5817" y="427743"/>
              <a:ext cx="36260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/>
                <a:t>p27</a:t>
              </a:r>
            </a:p>
          </p:txBody>
        </p:sp>
        <p:sp>
          <p:nvSpPr>
            <p:cNvPr id="72" name="Text Box 8">
              <a:extLst>
                <a:ext uri="{FF2B5EF4-FFF2-40B4-BE49-F238E27FC236}">
                  <a16:creationId xmlns:a16="http://schemas.microsoft.com/office/drawing/2014/main" id="{29F7FB53-A193-473C-A5DE-09D5457C1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0881" y="972890"/>
              <a:ext cx="28245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/>
                <a:t>IB</a:t>
              </a:r>
              <a:endParaRPr lang="de-DE" altLang="de-DE" sz="800" dirty="0"/>
            </a:p>
          </p:txBody>
        </p:sp>
        <p:sp>
          <p:nvSpPr>
            <p:cNvPr id="73" name="Textfeld 146">
              <a:extLst>
                <a:ext uri="{FF2B5EF4-FFF2-40B4-BE49-F238E27FC236}">
                  <a16:creationId xmlns:a16="http://schemas.microsoft.com/office/drawing/2014/main" id="{C492D70A-C68C-4AD1-86AA-7E11089CB8FA}"/>
                </a:ext>
              </a:extLst>
            </p:cNvPr>
            <p:cNvSpPr txBox="1"/>
            <p:nvPr/>
          </p:nvSpPr>
          <p:spPr>
            <a:xfrm>
              <a:off x="5694908" y="118335"/>
              <a:ext cx="4315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HeLa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 Box 31">
              <a:extLst>
                <a:ext uri="{FF2B5EF4-FFF2-40B4-BE49-F238E27FC236}">
                  <a16:creationId xmlns:a16="http://schemas.microsoft.com/office/drawing/2014/main" id="{BC0CA5B5-506A-4B5D-B329-E5225C00E2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9" y="1064564"/>
              <a:ext cx="35779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75" name="Text Box 31">
              <a:extLst>
                <a:ext uri="{FF2B5EF4-FFF2-40B4-BE49-F238E27FC236}">
                  <a16:creationId xmlns:a16="http://schemas.microsoft.com/office/drawing/2014/main" id="{87B5B403-8DC6-4F0E-9A8F-2655AE224B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9" y="1337431"/>
              <a:ext cx="35779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76" name="Text Box 31">
              <a:extLst>
                <a:ext uri="{FF2B5EF4-FFF2-40B4-BE49-F238E27FC236}">
                  <a16:creationId xmlns:a16="http://schemas.microsoft.com/office/drawing/2014/main" id="{CB1FAB6A-0A6D-4BDE-AE2E-1BCB33237C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8" y="1602208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77" name="Text Box 31">
              <a:extLst>
                <a:ext uri="{FF2B5EF4-FFF2-40B4-BE49-F238E27FC236}">
                  <a16:creationId xmlns:a16="http://schemas.microsoft.com/office/drawing/2014/main" id="{1D8E7766-058C-4F49-A848-5F8CDB128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9" y="1900486"/>
              <a:ext cx="35779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78" name="Text Box 31">
              <a:extLst>
                <a:ext uri="{FF2B5EF4-FFF2-40B4-BE49-F238E27FC236}">
                  <a16:creationId xmlns:a16="http://schemas.microsoft.com/office/drawing/2014/main" id="{13790C2D-74BA-46B1-8A1F-8FE52F222A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9" y="2173353"/>
              <a:ext cx="35779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79" name="Text Box 31">
              <a:extLst>
                <a:ext uri="{FF2B5EF4-FFF2-40B4-BE49-F238E27FC236}">
                  <a16:creationId xmlns:a16="http://schemas.microsoft.com/office/drawing/2014/main" id="{3BA3F060-5CD6-4CBC-BC06-56DB73CBE0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8" y="2384340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80" name="Text Box 31">
              <a:extLst>
                <a:ext uri="{FF2B5EF4-FFF2-40B4-BE49-F238E27FC236}">
                  <a16:creationId xmlns:a16="http://schemas.microsoft.com/office/drawing/2014/main" id="{1D62DE5B-D0DA-4F81-B2B2-508B12C18E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9" y="2736116"/>
              <a:ext cx="35779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81" name="Text Box 31">
              <a:extLst>
                <a:ext uri="{FF2B5EF4-FFF2-40B4-BE49-F238E27FC236}">
                  <a16:creationId xmlns:a16="http://schemas.microsoft.com/office/drawing/2014/main" id="{5BD73DCF-87B7-45E0-8C07-63B06EFEC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9" y="3008983"/>
              <a:ext cx="35779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82" name="Text Box 31">
              <a:extLst>
                <a:ext uri="{FF2B5EF4-FFF2-40B4-BE49-F238E27FC236}">
                  <a16:creationId xmlns:a16="http://schemas.microsoft.com/office/drawing/2014/main" id="{14E6D1BA-8D12-4B3B-8F64-107DB3E5DB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8" y="3273760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83" name="Text Box 31">
              <a:extLst>
                <a:ext uri="{FF2B5EF4-FFF2-40B4-BE49-F238E27FC236}">
                  <a16:creationId xmlns:a16="http://schemas.microsoft.com/office/drawing/2014/main" id="{60AC40CD-AB3D-45DD-81CA-63C96CE80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8" y="4151360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84" name="Text Box 31">
              <a:extLst>
                <a:ext uri="{FF2B5EF4-FFF2-40B4-BE49-F238E27FC236}">
                  <a16:creationId xmlns:a16="http://schemas.microsoft.com/office/drawing/2014/main" id="{4E9C305B-D6C6-4DCE-8E96-3D08B68677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8" y="4424227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85" name="Text Box 31">
              <a:extLst>
                <a:ext uri="{FF2B5EF4-FFF2-40B4-BE49-F238E27FC236}">
                  <a16:creationId xmlns:a16="http://schemas.microsoft.com/office/drawing/2014/main" id="{7E11CA8E-D4C1-4324-8BFC-A8B1F9E974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1248" y="4689004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86" name="Text Box 31">
              <a:extLst>
                <a:ext uri="{FF2B5EF4-FFF2-40B4-BE49-F238E27FC236}">
                  <a16:creationId xmlns:a16="http://schemas.microsoft.com/office/drawing/2014/main" id="{3E82D8EE-1F67-4457-BFF6-8BDBFC0CE4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4129" y="4992199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27</a:t>
              </a:r>
            </a:p>
          </p:txBody>
        </p:sp>
        <p:sp>
          <p:nvSpPr>
            <p:cNvPr id="87" name="Text Box 31">
              <a:extLst>
                <a:ext uri="{FF2B5EF4-FFF2-40B4-BE49-F238E27FC236}">
                  <a16:creationId xmlns:a16="http://schemas.microsoft.com/office/drawing/2014/main" id="{10D33AA2-41B7-4A6E-B476-ED3A1C378B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4129" y="5256976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46</a:t>
              </a:r>
            </a:p>
          </p:txBody>
        </p:sp>
        <p:sp>
          <p:nvSpPr>
            <p:cNvPr id="88" name="Text Box 31">
              <a:extLst>
                <a:ext uri="{FF2B5EF4-FFF2-40B4-BE49-F238E27FC236}">
                  <a16:creationId xmlns:a16="http://schemas.microsoft.com/office/drawing/2014/main" id="{6741AA60-681B-41AD-AC46-598A5507F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1208" y="3562112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89" name="Text Box 31">
              <a:extLst>
                <a:ext uri="{FF2B5EF4-FFF2-40B4-BE49-F238E27FC236}">
                  <a16:creationId xmlns:a16="http://schemas.microsoft.com/office/drawing/2014/main" id="{408BD2B0-BE8E-4787-8E2F-B81C2A0CDF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1208" y="3826889"/>
              <a:ext cx="300082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90" name="Text Box 15">
              <a:extLst>
                <a:ext uri="{FF2B5EF4-FFF2-40B4-BE49-F238E27FC236}">
                  <a16:creationId xmlns:a16="http://schemas.microsoft.com/office/drawing/2014/main" id="{9030FE12-00C1-4747-B87B-18F4E5A8A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974353" y="3622832"/>
              <a:ext cx="68800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Arial" charset="0"/>
                </a:rPr>
                <a:t>Chromatin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 err="1">
                  <a:latin typeface="Arial" charset="0"/>
                </a:rPr>
                <a:t>fraction</a:t>
              </a:r>
              <a:endParaRPr lang="de-DE" altLang="de-DE" sz="800" dirty="0">
                <a:latin typeface="Arial" charset="0"/>
              </a:endParaRPr>
            </a:p>
          </p:txBody>
        </p:sp>
        <p:cxnSp>
          <p:nvCxnSpPr>
            <p:cNvPr id="91" name="Straight Connector 368">
              <a:extLst>
                <a:ext uri="{FF2B5EF4-FFF2-40B4-BE49-F238E27FC236}">
                  <a16:creationId xmlns:a16="http://schemas.microsoft.com/office/drawing/2014/main" id="{76290CDC-A6B4-47B3-80E7-15BE353F781E}"/>
                </a:ext>
              </a:extLst>
            </p:cNvPr>
            <p:cNvCxnSpPr/>
            <p:nvPr/>
          </p:nvCxnSpPr>
          <p:spPr>
            <a:xfrm>
              <a:off x="4434061" y="3551194"/>
              <a:ext cx="1411" cy="50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 Box 31">
              <a:extLst>
                <a:ext uri="{FF2B5EF4-FFF2-40B4-BE49-F238E27FC236}">
                  <a16:creationId xmlns:a16="http://schemas.microsoft.com/office/drawing/2014/main" id="{2AB6E723-6666-4C04-9C3C-B334B740C2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55920" y="849124"/>
              <a:ext cx="37382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6930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8E24CD6-D749-4135-B783-9E73157696DB}"/>
              </a:ext>
            </a:extLst>
          </p:cNvPr>
          <p:cNvSpPr txBox="1"/>
          <p:nvPr/>
        </p:nvSpPr>
        <p:spPr>
          <a:xfrm>
            <a:off x="44624" y="6163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Fig S10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1138AD3-7EFA-4AE2-9D60-2A2EAAE97F65}"/>
              </a:ext>
            </a:extLst>
          </p:cNvPr>
          <p:cNvGrpSpPr/>
          <p:nvPr/>
        </p:nvGrpSpPr>
        <p:grpSpPr>
          <a:xfrm>
            <a:off x="1529553" y="1208584"/>
            <a:ext cx="3627639" cy="4582012"/>
            <a:chOff x="-198639" y="4691468"/>
            <a:chExt cx="3627639" cy="4582012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3AE10568-2074-464E-8947-A4297F1BE5D6}"/>
                </a:ext>
              </a:extLst>
            </p:cNvPr>
            <p:cNvGrpSpPr/>
            <p:nvPr/>
          </p:nvGrpSpPr>
          <p:grpSpPr>
            <a:xfrm>
              <a:off x="-198639" y="6920328"/>
              <a:ext cx="3627639" cy="2353152"/>
              <a:chOff x="-200888" y="7496392"/>
              <a:chExt cx="3627639" cy="2353152"/>
            </a:xfrm>
          </p:grpSpPr>
          <p:pic>
            <p:nvPicPr>
              <p:cNvPr id="42" name="Picture 8">
                <a:extLst>
                  <a:ext uri="{FF2B5EF4-FFF2-40B4-BE49-F238E27FC236}">
                    <a16:creationId xmlns:a16="http://schemas.microsoft.com/office/drawing/2014/main" id="{9DBD63A9-43BC-4E19-8469-F1F9D138FC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729" y="8815029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43" name="Picture 11">
                <a:extLst>
                  <a:ext uri="{FF2B5EF4-FFF2-40B4-BE49-F238E27FC236}">
                    <a16:creationId xmlns:a16="http://schemas.microsoft.com/office/drawing/2014/main" id="{02399D23-D9AE-49BA-BE83-0D2038C81A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729" y="9352413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44" name="Picture 12">
                <a:extLst>
                  <a:ext uri="{FF2B5EF4-FFF2-40B4-BE49-F238E27FC236}">
                    <a16:creationId xmlns:a16="http://schemas.microsoft.com/office/drawing/2014/main" id="{EDA743F2-0CDA-45DD-8F84-2914629D60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512" y="9617830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45" name="Text Box 8">
                <a:extLst>
                  <a:ext uri="{FF2B5EF4-FFF2-40B4-BE49-F238E27FC236}">
                    <a16:creationId xmlns:a16="http://schemas.microsoft.com/office/drawing/2014/main" id="{966D0444-333A-4FCD-B692-AC134E0FD8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48093" y="8468519"/>
                <a:ext cx="520413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 min</a:t>
                </a:r>
              </a:p>
            </p:txBody>
          </p:sp>
          <p:sp>
            <p:nvSpPr>
              <p:cNvPr id="46" name="Text Box 11">
                <a:extLst>
                  <a:ext uri="{FF2B5EF4-FFF2-40B4-BE49-F238E27FC236}">
                    <a16:creationId xmlns:a16="http://schemas.microsoft.com/office/drawing/2014/main" id="{F65FC781-78F0-46F9-9021-5A3D836154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794260" y="8468518"/>
                <a:ext cx="520413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 min</a:t>
                </a:r>
              </a:p>
            </p:txBody>
          </p:sp>
          <p:sp>
            <p:nvSpPr>
              <p:cNvPr id="47" name="Text Box 12">
                <a:extLst>
                  <a:ext uri="{FF2B5EF4-FFF2-40B4-BE49-F238E27FC236}">
                    <a16:creationId xmlns:a16="http://schemas.microsoft.com/office/drawing/2014/main" id="{0EAB9893-FE3B-4B47-98CD-5606793BEF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622172" y="8468760"/>
                <a:ext cx="519931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 min</a:t>
                </a:r>
              </a:p>
            </p:txBody>
          </p:sp>
          <p:sp>
            <p:nvSpPr>
              <p:cNvPr id="48" name="Text Box 13">
                <a:extLst>
                  <a:ext uri="{FF2B5EF4-FFF2-40B4-BE49-F238E27FC236}">
                    <a16:creationId xmlns:a16="http://schemas.microsoft.com/office/drawing/2014/main" id="{61FEEA38-6511-4C80-9D49-8EA20EE12A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72975" y="8468519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 min</a:t>
                </a:r>
              </a:p>
            </p:txBody>
          </p:sp>
          <p:sp>
            <p:nvSpPr>
              <p:cNvPr id="49" name="Text Box 22">
                <a:extLst>
                  <a:ext uri="{FF2B5EF4-FFF2-40B4-BE49-F238E27FC236}">
                    <a16:creationId xmlns:a16="http://schemas.microsoft.com/office/drawing/2014/main" id="{0FA2A8FF-17E4-43BF-8C42-5B65908C30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965916" y="8468518"/>
                <a:ext cx="520415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60 min</a:t>
                </a:r>
              </a:p>
            </p:txBody>
          </p:sp>
          <p:sp>
            <p:nvSpPr>
              <p:cNvPr id="50" name="Text Box 15">
                <a:extLst>
                  <a:ext uri="{FF2B5EF4-FFF2-40B4-BE49-F238E27FC236}">
                    <a16:creationId xmlns:a16="http://schemas.microsoft.com/office/drawing/2014/main" id="{B24C00D6-5296-4251-BC40-360A3D29BF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3324" y="8118733"/>
                <a:ext cx="42191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p27</a:t>
                </a:r>
                <a:r>
                  <a:rPr lang="de-DE" altLang="de-DE" sz="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  <p:sp>
            <p:nvSpPr>
              <p:cNvPr id="51" name="Text Box 15">
                <a:extLst>
                  <a:ext uri="{FF2B5EF4-FFF2-40B4-BE49-F238E27FC236}">
                    <a16:creationId xmlns:a16="http://schemas.microsoft.com/office/drawing/2014/main" id="{1666DDFB-D5E9-49DC-9AD1-364E24B89C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9926" y="8118733"/>
                <a:ext cx="45717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p27</a:t>
                </a:r>
                <a:r>
                  <a:rPr lang="de-DE" altLang="de-DE" sz="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+/+</a:t>
                </a:r>
              </a:p>
            </p:txBody>
          </p:sp>
          <p:sp>
            <p:nvSpPr>
              <p:cNvPr id="52" name="Text Box 15">
                <a:extLst>
                  <a:ext uri="{FF2B5EF4-FFF2-40B4-BE49-F238E27FC236}">
                    <a16:creationId xmlns:a16="http://schemas.microsoft.com/office/drawing/2014/main" id="{48408A1E-F394-4700-AB7A-3F13A25C5C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0760" y="8118733"/>
                <a:ext cx="47000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p27</a:t>
                </a:r>
                <a:r>
                  <a:rPr lang="de-DE" altLang="de-DE" sz="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c-k-</a:t>
                </a:r>
                <a:endPara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 Box 8">
                <a:extLst>
                  <a:ext uri="{FF2B5EF4-FFF2-40B4-BE49-F238E27FC236}">
                    <a16:creationId xmlns:a16="http://schemas.microsoft.com/office/drawing/2014/main" id="{F35762C8-76F9-4E64-9BCE-172DE3FF39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324230" y="8468758"/>
                <a:ext cx="520897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 min</a:t>
                </a:r>
              </a:p>
            </p:txBody>
          </p:sp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70D9A960-A58F-4BF5-B83A-1182D2E8C2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670397" y="8468757"/>
                <a:ext cx="520897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 min</a:t>
                </a:r>
              </a:p>
            </p:txBody>
          </p:sp>
          <p:sp>
            <p:nvSpPr>
              <p:cNvPr id="55" name="Text Box 12">
                <a:extLst>
                  <a:ext uri="{FF2B5EF4-FFF2-40B4-BE49-F238E27FC236}">
                    <a16:creationId xmlns:a16="http://schemas.microsoft.com/office/drawing/2014/main" id="{0A0FD501-2DC3-488F-B4EF-69A7A786E7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498311" y="8469000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 min</a:t>
                </a:r>
              </a:p>
            </p:txBody>
          </p:sp>
          <p:sp>
            <p:nvSpPr>
              <p:cNvPr id="56" name="Text Box 13">
                <a:extLst>
                  <a:ext uri="{FF2B5EF4-FFF2-40B4-BE49-F238E27FC236}">
                    <a16:creationId xmlns:a16="http://schemas.microsoft.com/office/drawing/2014/main" id="{A0EC0C91-54EC-40CD-8D76-F07871934B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149354" y="8469000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 min</a:t>
                </a:r>
              </a:p>
            </p:txBody>
          </p:sp>
          <p:sp>
            <p:nvSpPr>
              <p:cNvPr id="57" name="Text Box 22">
                <a:extLst>
                  <a:ext uri="{FF2B5EF4-FFF2-40B4-BE49-F238E27FC236}">
                    <a16:creationId xmlns:a16="http://schemas.microsoft.com/office/drawing/2014/main" id="{CF83497B-3E51-4360-B805-8433C88C25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842053" y="8468757"/>
                <a:ext cx="520899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60 min</a:t>
                </a:r>
              </a:p>
            </p:txBody>
          </p:sp>
          <p:sp>
            <p:nvSpPr>
              <p:cNvPr id="58" name="Text Box 8">
                <a:extLst>
                  <a:ext uri="{FF2B5EF4-FFF2-40B4-BE49-F238E27FC236}">
                    <a16:creationId xmlns:a16="http://schemas.microsoft.com/office/drawing/2014/main" id="{7EB1F091-BD3A-4D51-AB0A-C6B5239800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226144" y="8468756"/>
                <a:ext cx="52090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 min</a:t>
                </a:r>
              </a:p>
            </p:txBody>
          </p:sp>
          <p:sp>
            <p:nvSpPr>
              <p:cNvPr id="59" name="Text Box 11">
                <a:extLst>
                  <a:ext uri="{FF2B5EF4-FFF2-40B4-BE49-F238E27FC236}">
                    <a16:creationId xmlns:a16="http://schemas.microsoft.com/office/drawing/2014/main" id="{8CAED838-B614-49C5-8F7B-AE7B974A92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572555" y="8469000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 min</a:t>
                </a:r>
              </a:p>
            </p:txBody>
          </p:sp>
          <p:sp>
            <p:nvSpPr>
              <p:cNvPr id="60" name="Text Box 12">
                <a:extLst>
                  <a:ext uri="{FF2B5EF4-FFF2-40B4-BE49-F238E27FC236}">
                    <a16:creationId xmlns:a16="http://schemas.microsoft.com/office/drawing/2014/main" id="{70B43B46-FB80-4378-8333-939AC0947D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400226" y="8469000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 min</a:t>
                </a:r>
              </a:p>
            </p:txBody>
          </p:sp>
          <p:sp>
            <p:nvSpPr>
              <p:cNvPr id="61" name="Text Box 13">
                <a:extLst>
                  <a:ext uri="{FF2B5EF4-FFF2-40B4-BE49-F238E27FC236}">
                    <a16:creationId xmlns:a16="http://schemas.microsoft.com/office/drawing/2014/main" id="{0C9BA3F5-8983-4937-8076-73ADF2BB43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051269" y="8469000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 min</a:t>
                </a:r>
              </a:p>
            </p:txBody>
          </p:sp>
          <p:sp>
            <p:nvSpPr>
              <p:cNvPr id="62" name="Text Box 22">
                <a:extLst>
                  <a:ext uri="{FF2B5EF4-FFF2-40B4-BE49-F238E27FC236}">
                    <a16:creationId xmlns:a16="http://schemas.microsoft.com/office/drawing/2014/main" id="{78A35D01-1BCB-49B4-B78E-0050079E8A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744211" y="8469000"/>
                <a:ext cx="520413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60 min</a:t>
                </a:r>
              </a:p>
            </p:txBody>
          </p:sp>
          <p:cxnSp>
            <p:nvCxnSpPr>
              <p:cNvPr id="63" name="Gerade Verbindung 448">
                <a:extLst>
                  <a:ext uri="{FF2B5EF4-FFF2-40B4-BE49-F238E27FC236}">
                    <a16:creationId xmlns:a16="http://schemas.microsoft.com/office/drawing/2014/main" id="{B9FA5498-47E3-4EC9-9D8B-375C1451574C}"/>
                  </a:ext>
                </a:extLst>
              </p:cNvPr>
              <p:cNvCxnSpPr/>
              <p:nvPr/>
            </p:nvCxnSpPr>
            <p:spPr>
              <a:xfrm>
                <a:off x="412689" y="8337376"/>
                <a:ext cx="88280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Gerade Verbindung 449">
                <a:extLst>
                  <a:ext uri="{FF2B5EF4-FFF2-40B4-BE49-F238E27FC236}">
                    <a16:creationId xmlns:a16="http://schemas.microsoft.com/office/drawing/2014/main" id="{9A526EEE-BA88-40C6-B48B-22BE490F8B46}"/>
                  </a:ext>
                </a:extLst>
              </p:cNvPr>
              <p:cNvCxnSpPr/>
              <p:nvPr/>
            </p:nvCxnSpPr>
            <p:spPr>
              <a:xfrm>
                <a:off x="1331278" y="8337897"/>
                <a:ext cx="86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Gerade Verbindung 450">
                <a:extLst>
                  <a:ext uri="{FF2B5EF4-FFF2-40B4-BE49-F238E27FC236}">
                    <a16:creationId xmlns:a16="http://schemas.microsoft.com/office/drawing/2014/main" id="{2F6DDD3B-CA39-4D14-AB57-E3923029152C}"/>
                  </a:ext>
                </a:extLst>
              </p:cNvPr>
              <p:cNvCxnSpPr/>
              <p:nvPr/>
            </p:nvCxnSpPr>
            <p:spPr>
              <a:xfrm>
                <a:off x="2228090" y="8337376"/>
                <a:ext cx="86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Rechteck 65">
                <a:extLst>
                  <a:ext uri="{FF2B5EF4-FFF2-40B4-BE49-F238E27FC236}">
                    <a16:creationId xmlns:a16="http://schemas.microsoft.com/office/drawing/2014/main" id="{DC144CE8-0522-4F46-B9C6-D6FC320F17EB}"/>
                  </a:ext>
                </a:extLst>
              </p:cNvPr>
              <p:cNvSpPr/>
              <p:nvPr/>
            </p:nvSpPr>
            <p:spPr>
              <a:xfrm>
                <a:off x="946175" y="7921512"/>
                <a:ext cx="162897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spcBef>
                    <a:spcPct val="0"/>
                  </a:spcBef>
                </a:pPr>
                <a:r>
                  <a:rPr lang="de-DE" altLang="de-DE" sz="800" dirty="0">
                    <a:latin typeface="Arial" charset="0"/>
                  </a:rPr>
                  <a:t>MEF </a:t>
                </a:r>
                <a:r>
                  <a:rPr lang="de-DE" altLang="de-DE" sz="800" dirty="0" err="1">
                    <a:latin typeface="Arial" charset="0"/>
                  </a:rPr>
                  <a:t>cells</a:t>
                </a:r>
                <a:r>
                  <a:rPr lang="de-DE" altLang="de-DE" sz="800" dirty="0">
                    <a:latin typeface="Arial" charset="0"/>
                  </a:rPr>
                  <a:t> </a:t>
                </a:r>
                <a:r>
                  <a:rPr lang="de-DE" altLang="de-DE" sz="800" dirty="0" err="1">
                    <a:latin typeface="Arial" charset="0"/>
                  </a:rPr>
                  <a:t>arrested</a:t>
                </a:r>
                <a:r>
                  <a:rPr lang="de-DE" altLang="de-DE" sz="800" dirty="0">
                    <a:latin typeface="Arial" charset="0"/>
                  </a:rPr>
                  <a:t> in G1 </a:t>
                </a:r>
                <a:r>
                  <a:rPr lang="de-DE" altLang="de-DE" sz="800" dirty="0" err="1">
                    <a:latin typeface="Arial" charset="0"/>
                  </a:rPr>
                  <a:t>phase</a:t>
                </a:r>
                <a:endParaRPr lang="de-DE" altLang="de-DE" sz="800" dirty="0">
                  <a:latin typeface="Arial" charset="0"/>
                </a:endParaRPr>
              </a:p>
            </p:txBody>
          </p:sp>
          <p:pic>
            <p:nvPicPr>
              <p:cNvPr id="67" name="Picture 10">
                <a:extLst>
                  <a:ext uri="{FF2B5EF4-FFF2-40B4-BE49-F238E27FC236}">
                    <a16:creationId xmlns:a16="http://schemas.microsoft.com/office/drawing/2014/main" id="{15D1E47A-807C-4604-A2C2-C9B559A01B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729" y="9084642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68" name="Text Box 15">
                <a:extLst>
                  <a:ext uri="{FF2B5EF4-FFF2-40B4-BE49-F238E27FC236}">
                    <a16:creationId xmlns:a16="http://schemas.microsoft.com/office/drawing/2014/main" id="{40BAAF44-B6A9-43FB-8D12-FB02091EEA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97683" y="8795124"/>
                <a:ext cx="660758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MRE11</a:t>
                </a:r>
              </a:p>
            </p:txBody>
          </p:sp>
          <p:sp>
            <p:nvSpPr>
              <p:cNvPr id="69" name="Text Box 15">
                <a:extLst>
                  <a:ext uri="{FF2B5EF4-FFF2-40B4-BE49-F238E27FC236}">
                    <a16:creationId xmlns:a16="http://schemas.microsoft.com/office/drawing/2014/main" id="{315C3D22-73C6-4AFA-9976-B44D0B3AD5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00888" y="9085843"/>
                <a:ext cx="67036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NBS1</a:t>
                </a:r>
              </a:p>
            </p:txBody>
          </p:sp>
          <p:sp>
            <p:nvSpPr>
              <p:cNvPr id="70" name="Text Box 15">
                <a:extLst>
                  <a:ext uri="{FF2B5EF4-FFF2-40B4-BE49-F238E27FC236}">
                    <a16:creationId xmlns:a16="http://schemas.microsoft.com/office/drawing/2014/main" id="{438956E4-7E98-49A5-B9D5-3AEB0BCD1B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00888" y="9607600"/>
                <a:ext cx="67036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RAD17</a:t>
                </a:r>
              </a:p>
            </p:txBody>
          </p:sp>
          <p:sp>
            <p:nvSpPr>
              <p:cNvPr id="71" name="Text Box 15">
                <a:extLst>
                  <a:ext uri="{FF2B5EF4-FFF2-40B4-BE49-F238E27FC236}">
                    <a16:creationId xmlns:a16="http://schemas.microsoft.com/office/drawing/2014/main" id="{C8E326A7-7EE4-4805-B9FF-9B19C906A2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00888" y="9345488"/>
                <a:ext cx="67036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RAD50</a:t>
                </a:r>
              </a:p>
            </p:txBody>
          </p:sp>
          <p:sp>
            <p:nvSpPr>
              <p:cNvPr id="72" name="Text Box 31">
                <a:extLst>
                  <a:ext uri="{FF2B5EF4-FFF2-40B4-BE49-F238E27FC236}">
                    <a16:creationId xmlns:a16="http://schemas.microsoft.com/office/drawing/2014/main" id="{AA1F5819-4DD2-43A4-B9A1-8C75DA2135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8960" y="8841432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81</a:t>
                </a:r>
              </a:p>
            </p:txBody>
          </p:sp>
          <p:sp>
            <p:nvSpPr>
              <p:cNvPr id="73" name="Text Box 31">
                <a:extLst>
                  <a:ext uri="{FF2B5EF4-FFF2-40B4-BE49-F238E27FC236}">
                    <a16:creationId xmlns:a16="http://schemas.microsoft.com/office/drawing/2014/main" id="{E3ACF9AD-6D31-405D-BB97-44D2039C83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8960" y="9095016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95</a:t>
                </a:r>
              </a:p>
            </p:txBody>
          </p:sp>
          <p:sp>
            <p:nvSpPr>
              <p:cNvPr id="74" name="Text Box 31">
                <a:extLst>
                  <a:ext uri="{FF2B5EF4-FFF2-40B4-BE49-F238E27FC236}">
                    <a16:creationId xmlns:a16="http://schemas.microsoft.com/office/drawing/2014/main" id="{D39EB5DD-DDD8-42C8-BF8D-812F213BA3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8961" y="9345488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155</a:t>
                </a:r>
              </a:p>
            </p:txBody>
          </p:sp>
          <p:sp>
            <p:nvSpPr>
              <p:cNvPr id="75" name="Text Box 31">
                <a:extLst>
                  <a:ext uri="{FF2B5EF4-FFF2-40B4-BE49-F238E27FC236}">
                    <a16:creationId xmlns:a16="http://schemas.microsoft.com/office/drawing/2014/main" id="{C7E8E82F-252D-48CA-99EC-8AC5C82F7C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8960" y="9634100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76" name="Text Box 15">
                <a:extLst>
                  <a:ext uri="{FF2B5EF4-FFF2-40B4-BE49-F238E27FC236}">
                    <a16:creationId xmlns:a16="http://schemas.microsoft.com/office/drawing/2014/main" id="{55A52464-5639-4185-919E-9EF895EBE5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473137" y="7963631"/>
                <a:ext cx="1273031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Chromatin </a:t>
                </a:r>
                <a:r>
                  <a:rPr lang="de-DE" alt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fraction</a:t>
                </a:r>
                <a:endPara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+ nuclease+IP-RAD17</a:t>
                </a:r>
              </a:p>
            </p:txBody>
          </p:sp>
          <p:sp>
            <p:nvSpPr>
              <p:cNvPr id="77" name="Text Box 31">
                <a:extLst>
                  <a:ext uri="{FF2B5EF4-FFF2-40B4-BE49-F238E27FC236}">
                    <a16:creationId xmlns:a16="http://schemas.microsoft.com/office/drawing/2014/main" id="{F4E11A31-8A33-4C5F-8D8B-194B131E24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7088" y="8577676"/>
                <a:ext cx="37382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de-DE" altLang="de-DE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EF14E589-D931-4C5D-BC23-6978DAD50927}"/>
                </a:ext>
              </a:extLst>
            </p:cNvPr>
            <p:cNvGrpSpPr/>
            <p:nvPr/>
          </p:nvGrpSpPr>
          <p:grpSpPr>
            <a:xfrm>
              <a:off x="-198639" y="4691468"/>
              <a:ext cx="3606243" cy="2205748"/>
              <a:chOff x="-819472" y="4691468"/>
              <a:chExt cx="3606243" cy="2205748"/>
            </a:xfrm>
          </p:grpSpPr>
          <p:sp>
            <p:nvSpPr>
              <p:cNvPr id="6" name="Text Box 8">
                <a:extLst>
                  <a:ext uri="{FF2B5EF4-FFF2-40B4-BE49-F238E27FC236}">
                    <a16:creationId xmlns:a16="http://schemas.microsoft.com/office/drawing/2014/main" id="{782C065D-0BB8-45BA-914C-DC02A7EADC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172363" y="5522515"/>
                <a:ext cx="520413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 min</a:t>
                </a:r>
              </a:p>
            </p:txBody>
          </p:sp>
          <p:sp>
            <p:nvSpPr>
              <p:cNvPr id="7" name="Text Box 11">
                <a:extLst>
                  <a:ext uri="{FF2B5EF4-FFF2-40B4-BE49-F238E27FC236}">
                    <a16:creationId xmlns:a16="http://schemas.microsoft.com/office/drawing/2014/main" id="{F6E84061-ED5A-494C-80E9-6509842AEF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73804" y="5522514"/>
                <a:ext cx="520413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 min</a:t>
                </a:r>
              </a:p>
            </p:txBody>
          </p:sp>
          <p:sp>
            <p:nvSpPr>
              <p:cNvPr id="8" name="Text Box 12">
                <a:extLst>
                  <a:ext uri="{FF2B5EF4-FFF2-40B4-BE49-F238E27FC236}">
                    <a16:creationId xmlns:a16="http://schemas.microsoft.com/office/drawing/2014/main" id="{82EA3A9E-1497-4CFD-92EB-67FBD8C684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716" y="5522756"/>
                <a:ext cx="519931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 min</a:t>
                </a:r>
              </a:p>
            </p:txBody>
          </p:sp>
          <p:sp>
            <p:nvSpPr>
              <p:cNvPr id="9" name="Text Box 13">
                <a:extLst>
                  <a:ext uri="{FF2B5EF4-FFF2-40B4-BE49-F238E27FC236}">
                    <a16:creationId xmlns:a16="http://schemas.microsoft.com/office/drawing/2014/main" id="{C9BF5168-5681-45B7-96C1-B4BADCBC6F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347481" y="5522515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 min</a:t>
                </a:r>
              </a:p>
            </p:txBody>
          </p:sp>
          <p:sp>
            <p:nvSpPr>
              <p:cNvPr id="10" name="Text Box 22">
                <a:extLst>
                  <a:ext uri="{FF2B5EF4-FFF2-40B4-BE49-F238E27FC236}">
                    <a16:creationId xmlns:a16="http://schemas.microsoft.com/office/drawing/2014/main" id="{83AD09F5-2AC9-4DDE-95B0-3B812102B1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345460" y="5522514"/>
                <a:ext cx="520415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60 min</a:t>
                </a:r>
              </a:p>
            </p:txBody>
          </p:sp>
          <p:sp>
            <p:nvSpPr>
              <p:cNvPr id="11" name="Text Box 15">
                <a:extLst>
                  <a:ext uri="{FF2B5EF4-FFF2-40B4-BE49-F238E27FC236}">
                    <a16:creationId xmlns:a16="http://schemas.microsoft.com/office/drawing/2014/main" id="{813C1007-CC21-4FCF-9DFD-08D4BAEA22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868" y="5172729"/>
                <a:ext cx="42191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p27</a:t>
                </a:r>
                <a:r>
                  <a:rPr lang="de-DE" altLang="de-DE" sz="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  <p:sp>
            <p:nvSpPr>
              <p:cNvPr id="12" name="Text Box 15">
                <a:extLst>
                  <a:ext uri="{FF2B5EF4-FFF2-40B4-BE49-F238E27FC236}">
                    <a16:creationId xmlns:a16="http://schemas.microsoft.com/office/drawing/2014/main" id="{630311E0-9F5C-4970-9E7E-E05F60A2BB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900" y="5172729"/>
                <a:ext cx="45717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p27</a:t>
                </a:r>
                <a:r>
                  <a:rPr lang="de-DE" altLang="de-DE" sz="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+/+</a:t>
                </a:r>
              </a:p>
            </p:txBody>
          </p:sp>
          <p:sp>
            <p:nvSpPr>
              <p:cNvPr id="13" name="Text Box 15">
                <a:extLst>
                  <a:ext uri="{FF2B5EF4-FFF2-40B4-BE49-F238E27FC236}">
                    <a16:creationId xmlns:a16="http://schemas.microsoft.com/office/drawing/2014/main" id="{95319230-EB63-48C6-AC75-DB03FCC449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5544" y="5172729"/>
                <a:ext cx="47000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p27</a:t>
                </a:r>
                <a:r>
                  <a:rPr lang="de-DE" altLang="de-DE" sz="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c-k-</a:t>
                </a:r>
              </a:p>
            </p:txBody>
          </p:sp>
          <p:sp>
            <p:nvSpPr>
              <p:cNvPr id="14" name="Text Box 15">
                <a:extLst>
                  <a:ext uri="{FF2B5EF4-FFF2-40B4-BE49-F238E27FC236}">
                    <a16:creationId xmlns:a16="http://schemas.microsoft.com/office/drawing/2014/main" id="{9CC00D2D-4BB2-4A59-AB41-F8BDA8E2B7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1086373" y="5158707"/>
                <a:ext cx="1273031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Chromatin </a:t>
                </a:r>
                <a:r>
                  <a:rPr lang="de-DE" alt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fraction</a:t>
                </a:r>
                <a:endParaRPr lang="de-DE" alt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+ nuclease+IP-RAD17</a:t>
                </a:r>
              </a:p>
            </p:txBody>
          </p:sp>
          <p:sp>
            <p:nvSpPr>
              <p:cNvPr id="15" name="Text Box 15">
                <a:extLst>
                  <a:ext uri="{FF2B5EF4-FFF2-40B4-BE49-F238E27FC236}">
                    <a16:creationId xmlns:a16="http://schemas.microsoft.com/office/drawing/2014/main" id="{AC90F229-8F54-42C3-BCD0-C808419860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816267" y="5869296"/>
                <a:ext cx="660758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MRE11</a:t>
                </a:r>
              </a:p>
            </p:txBody>
          </p:sp>
          <p:sp>
            <p:nvSpPr>
              <p:cNvPr id="16" name="Text Box 15">
                <a:extLst>
                  <a:ext uri="{FF2B5EF4-FFF2-40B4-BE49-F238E27FC236}">
                    <a16:creationId xmlns:a16="http://schemas.microsoft.com/office/drawing/2014/main" id="{D27F95EF-7DD8-4614-AF29-914D04E65A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819472" y="6099499"/>
                <a:ext cx="67036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NBS1</a:t>
                </a:r>
              </a:p>
            </p:txBody>
          </p:sp>
          <p:sp>
            <p:nvSpPr>
              <p:cNvPr id="17" name="Text Box 15">
                <a:extLst>
                  <a:ext uri="{FF2B5EF4-FFF2-40B4-BE49-F238E27FC236}">
                    <a16:creationId xmlns:a16="http://schemas.microsoft.com/office/drawing/2014/main" id="{15A3D4F6-14E4-4A3B-ADB3-1889F42158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819472" y="6681772"/>
                <a:ext cx="67036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RAD17</a:t>
                </a:r>
              </a:p>
            </p:txBody>
          </p:sp>
          <p:sp>
            <p:nvSpPr>
              <p:cNvPr id="18" name="Text Box 8">
                <a:extLst>
                  <a:ext uri="{FF2B5EF4-FFF2-40B4-BE49-F238E27FC236}">
                    <a16:creationId xmlns:a16="http://schemas.microsoft.com/office/drawing/2014/main" id="{7F62E5AD-BC39-48CC-B9AF-0A0B14CD43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703774" y="5522754"/>
                <a:ext cx="520897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 min</a:t>
                </a:r>
              </a:p>
            </p:txBody>
          </p:sp>
          <p:sp>
            <p:nvSpPr>
              <p:cNvPr id="19" name="Text Box 11">
                <a:extLst>
                  <a:ext uri="{FF2B5EF4-FFF2-40B4-BE49-F238E27FC236}">
                    <a16:creationId xmlns:a16="http://schemas.microsoft.com/office/drawing/2014/main" id="{715889DD-BC3F-40F0-90EC-84C184FDD2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049941" y="5522753"/>
                <a:ext cx="520897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 min</a:t>
                </a:r>
              </a:p>
            </p:txBody>
          </p:sp>
          <p:sp>
            <p:nvSpPr>
              <p:cNvPr id="20" name="Text Box 12">
                <a:extLst>
                  <a:ext uri="{FF2B5EF4-FFF2-40B4-BE49-F238E27FC236}">
                    <a16:creationId xmlns:a16="http://schemas.microsoft.com/office/drawing/2014/main" id="{6AE1045A-D077-4805-8C50-C00E63BD70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877855" y="5522996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 min</a:t>
                </a:r>
              </a:p>
            </p:txBody>
          </p:sp>
          <p:sp>
            <p:nvSpPr>
              <p:cNvPr id="21" name="Text Box 13">
                <a:extLst>
                  <a:ext uri="{FF2B5EF4-FFF2-40B4-BE49-F238E27FC236}">
                    <a16:creationId xmlns:a16="http://schemas.microsoft.com/office/drawing/2014/main" id="{8AC4A5B3-1A9D-4AFD-8544-09BBEB7DB3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28898" y="5522996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 min</a:t>
                </a:r>
              </a:p>
            </p:txBody>
          </p:sp>
          <p:sp>
            <p:nvSpPr>
              <p:cNvPr id="22" name="Text Box 22">
                <a:extLst>
                  <a:ext uri="{FF2B5EF4-FFF2-40B4-BE49-F238E27FC236}">
                    <a16:creationId xmlns:a16="http://schemas.microsoft.com/office/drawing/2014/main" id="{7B51F7F1-70DA-489F-A242-0F04E01F23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221597" y="5522753"/>
                <a:ext cx="520899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60 min</a:t>
                </a:r>
              </a:p>
            </p:txBody>
          </p:sp>
          <p:sp>
            <p:nvSpPr>
              <p:cNvPr id="23" name="Text Box 8">
                <a:extLst>
                  <a:ext uri="{FF2B5EF4-FFF2-40B4-BE49-F238E27FC236}">
                    <a16:creationId xmlns:a16="http://schemas.microsoft.com/office/drawing/2014/main" id="{F7C33AB5-1D26-4158-B156-A6C23D7B06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605688" y="5522752"/>
                <a:ext cx="52090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 min</a:t>
                </a:r>
              </a:p>
            </p:txBody>
          </p:sp>
          <p:sp>
            <p:nvSpPr>
              <p:cNvPr id="24" name="Text Box 11">
                <a:extLst>
                  <a:ext uri="{FF2B5EF4-FFF2-40B4-BE49-F238E27FC236}">
                    <a16:creationId xmlns:a16="http://schemas.microsoft.com/office/drawing/2014/main" id="{4387016D-5E4A-4DE6-B1ED-2A6A5BD19E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952099" y="5522996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 min</a:t>
                </a:r>
              </a:p>
            </p:txBody>
          </p:sp>
          <p:sp>
            <p:nvSpPr>
              <p:cNvPr id="25" name="Text Box 12">
                <a:extLst>
                  <a:ext uri="{FF2B5EF4-FFF2-40B4-BE49-F238E27FC236}">
                    <a16:creationId xmlns:a16="http://schemas.microsoft.com/office/drawing/2014/main" id="{802271F3-EBE0-4048-97BE-0CC7BA8A8E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779770" y="5522996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 min</a:t>
                </a:r>
              </a:p>
            </p:txBody>
          </p:sp>
          <p:sp>
            <p:nvSpPr>
              <p:cNvPr id="26" name="Text Box 13">
                <a:extLst>
                  <a:ext uri="{FF2B5EF4-FFF2-40B4-BE49-F238E27FC236}">
                    <a16:creationId xmlns:a16="http://schemas.microsoft.com/office/drawing/2014/main" id="{FF4F83E2-EDC5-4F86-9295-07033BFF0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430813" y="5522996"/>
                <a:ext cx="52041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 min</a:t>
                </a:r>
              </a:p>
            </p:txBody>
          </p:sp>
          <p:sp>
            <p:nvSpPr>
              <p:cNvPr id="27" name="Text Box 22">
                <a:extLst>
                  <a:ext uri="{FF2B5EF4-FFF2-40B4-BE49-F238E27FC236}">
                    <a16:creationId xmlns:a16="http://schemas.microsoft.com/office/drawing/2014/main" id="{EBE4935F-AC69-46D2-B9EE-B644E01F38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123755" y="5522996"/>
                <a:ext cx="520413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60 min</a:t>
                </a:r>
              </a:p>
            </p:txBody>
          </p:sp>
          <p:cxnSp>
            <p:nvCxnSpPr>
              <p:cNvPr id="28" name="Gerade Verbindung 547">
                <a:extLst>
                  <a:ext uri="{FF2B5EF4-FFF2-40B4-BE49-F238E27FC236}">
                    <a16:creationId xmlns:a16="http://schemas.microsoft.com/office/drawing/2014/main" id="{D585B394-E398-4CFC-8E4D-12B0F4585E4D}"/>
                  </a:ext>
                </a:extLst>
              </p:cNvPr>
              <p:cNvCxnSpPr/>
              <p:nvPr/>
            </p:nvCxnSpPr>
            <p:spPr>
              <a:xfrm>
                <a:off x="-207767" y="5391372"/>
                <a:ext cx="88280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 Verbindung 548">
                <a:extLst>
                  <a:ext uri="{FF2B5EF4-FFF2-40B4-BE49-F238E27FC236}">
                    <a16:creationId xmlns:a16="http://schemas.microsoft.com/office/drawing/2014/main" id="{D44A4963-7DD9-4B9F-AF7E-985480768F18}"/>
                  </a:ext>
                </a:extLst>
              </p:cNvPr>
              <p:cNvCxnSpPr/>
              <p:nvPr/>
            </p:nvCxnSpPr>
            <p:spPr>
              <a:xfrm>
                <a:off x="710822" y="5389795"/>
                <a:ext cx="86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 Verbindung 549">
                <a:extLst>
                  <a:ext uri="{FF2B5EF4-FFF2-40B4-BE49-F238E27FC236}">
                    <a16:creationId xmlns:a16="http://schemas.microsoft.com/office/drawing/2014/main" id="{0264D2E2-6B98-4957-AEE8-54A035ABFA7A}"/>
                  </a:ext>
                </a:extLst>
              </p:cNvPr>
              <p:cNvCxnSpPr/>
              <p:nvPr/>
            </p:nvCxnSpPr>
            <p:spPr>
              <a:xfrm>
                <a:off x="1607634" y="5391372"/>
                <a:ext cx="86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Picture 2">
                <a:extLst>
                  <a:ext uri="{FF2B5EF4-FFF2-40B4-BE49-F238E27FC236}">
                    <a16:creationId xmlns:a16="http://schemas.microsoft.com/office/drawing/2014/main" id="{08A89CDE-4312-45CE-AA15-1ED5FC6B3E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10922" y="5863665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2" name="Picture 3">
                <a:extLst>
                  <a:ext uri="{FF2B5EF4-FFF2-40B4-BE49-F238E27FC236}">
                    <a16:creationId xmlns:a16="http://schemas.microsoft.com/office/drawing/2014/main" id="{C7535CF8-4D92-4182-BCB5-1F3E4BA09A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10922" y="6127077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3" name="Picture 6">
                <a:extLst>
                  <a:ext uri="{FF2B5EF4-FFF2-40B4-BE49-F238E27FC236}">
                    <a16:creationId xmlns:a16="http://schemas.microsoft.com/office/drawing/2014/main" id="{169141F7-7A86-4232-80F2-CA84BF04D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11368" y="6664482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3137D05A-878F-48C3-B278-6EE7AE4908BA}"/>
                  </a:ext>
                </a:extLst>
              </p:cNvPr>
              <p:cNvSpPr/>
              <p:nvPr/>
            </p:nvSpPr>
            <p:spPr>
              <a:xfrm>
                <a:off x="258716" y="4980550"/>
                <a:ext cx="1628971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spcBef>
                    <a:spcPct val="0"/>
                  </a:spcBef>
                </a:pPr>
                <a:r>
                  <a:rPr lang="de-DE" altLang="de-DE" sz="800" dirty="0">
                    <a:latin typeface="Arial" charset="0"/>
                  </a:rPr>
                  <a:t>MEF </a:t>
                </a:r>
                <a:r>
                  <a:rPr lang="de-DE" altLang="de-DE" sz="800" dirty="0" err="1">
                    <a:latin typeface="Arial" charset="0"/>
                  </a:rPr>
                  <a:t>cells</a:t>
                </a:r>
                <a:r>
                  <a:rPr lang="de-DE" altLang="de-DE" sz="800" dirty="0">
                    <a:latin typeface="Arial" charset="0"/>
                  </a:rPr>
                  <a:t> </a:t>
                </a:r>
                <a:r>
                  <a:rPr lang="de-DE" altLang="de-DE" sz="800" dirty="0" err="1">
                    <a:latin typeface="Arial" charset="0"/>
                  </a:rPr>
                  <a:t>arrested</a:t>
                </a:r>
                <a:r>
                  <a:rPr lang="de-DE" altLang="de-DE" sz="800" dirty="0">
                    <a:latin typeface="Arial" charset="0"/>
                  </a:rPr>
                  <a:t> in G0 </a:t>
                </a:r>
                <a:r>
                  <a:rPr lang="de-DE" altLang="de-DE" sz="800" dirty="0" err="1">
                    <a:latin typeface="Arial" charset="0"/>
                  </a:rPr>
                  <a:t>phase</a:t>
                </a:r>
                <a:endParaRPr lang="de-DE" altLang="de-DE" sz="800" dirty="0">
                  <a:latin typeface="Arial" charset="0"/>
                </a:endParaRPr>
              </a:p>
            </p:txBody>
          </p:sp>
          <p:sp>
            <p:nvSpPr>
              <p:cNvPr id="35" name="Text Box 15">
                <a:extLst>
                  <a:ext uri="{FF2B5EF4-FFF2-40B4-BE49-F238E27FC236}">
                    <a16:creationId xmlns:a16="http://schemas.microsoft.com/office/drawing/2014/main" id="{E7FFAF46-ABD5-45B2-B41F-4FA59CE029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819472" y="6363052"/>
                <a:ext cx="670366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RAD50</a:t>
                </a:r>
              </a:p>
            </p:txBody>
          </p:sp>
          <p:pic>
            <p:nvPicPr>
              <p:cNvPr id="36" name="Picture 2">
                <a:extLst>
                  <a:ext uri="{FF2B5EF4-FFF2-40B4-BE49-F238E27FC236}">
                    <a16:creationId xmlns:a16="http://schemas.microsoft.com/office/drawing/2014/main" id="{1185D78A-04A2-4002-A284-80CA78398D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10922" y="6390407"/>
                <a:ext cx="2700000" cy="2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37" name="Text Box 31">
                <a:extLst>
                  <a:ext uri="{FF2B5EF4-FFF2-40B4-BE49-F238E27FC236}">
                    <a16:creationId xmlns:a16="http://schemas.microsoft.com/office/drawing/2014/main" id="{E1DB82D4-0313-4686-9176-A8F583714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8980" y="5868107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81</a:t>
                </a:r>
              </a:p>
            </p:txBody>
          </p:sp>
          <p:sp>
            <p:nvSpPr>
              <p:cNvPr id="38" name="Text Box 31">
                <a:extLst>
                  <a:ext uri="{FF2B5EF4-FFF2-40B4-BE49-F238E27FC236}">
                    <a16:creationId xmlns:a16="http://schemas.microsoft.com/office/drawing/2014/main" id="{D3F85BD7-3C46-4788-87F4-44F28D395C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8980" y="6121691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95</a:t>
                </a:r>
              </a:p>
            </p:txBody>
          </p:sp>
          <p:sp>
            <p:nvSpPr>
              <p:cNvPr id="39" name="Text Box 31">
                <a:extLst>
                  <a:ext uri="{FF2B5EF4-FFF2-40B4-BE49-F238E27FC236}">
                    <a16:creationId xmlns:a16="http://schemas.microsoft.com/office/drawing/2014/main" id="{4E17EC14-AAFF-4450-A5C8-238B8B5B55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8981" y="6372163"/>
                <a:ext cx="35779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155</a:t>
                </a:r>
              </a:p>
            </p:txBody>
          </p:sp>
          <p:sp>
            <p:nvSpPr>
              <p:cNvPr id="40" name="Text Box 31">
                <a:extLst>
                  <a:ext uri="{FF2B5EF4-FFF2-40B4-BE49-F238E27FC236}">
                    <a16:creationId xmlns:a16="http://schemas.microsoft.com/office/drawing/2014/main" id="{DDFE1B96-C72B-4BEE-BE34-41283A8BD2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8980" y="6660775"/>
                <a:ext cx="30008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41" name="Text Box 31">
                <a:extLst>
                  <a:ext uri="{FF2B5EF4-FFF2-40B4-BE49-F238E27FC236}">
                    <a16:creationId xmlns:a16="http://schemas.microsoft.com/office/drawing/2014/main" id="{1AB3C953-4302-408D-B0F9-AB10D0E229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9016" y="5673660"/>
                <a:ext cx="373820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de-DE" altLang="de-DE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9628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7AD9FFC-8A75-485B-AD89-96AAFE539929}"/>
              </a:ext>
            </a:extLst>
          </p:cNvPr>
          <p:cNvSpPr txBox="1"/>
          <p:nvPr/>
        </p:nvSpPr>
        <p:spPr>
          <a:xfrm>
            <a:off x="36248" y="6163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S11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">
            <a:extLst>
              <a:ext uri="{FF2B5EF4-FFF2-40B4-BE49-F238E27FC236}">
                <a16:creationId xmlns:a16="http://schemas.microsoft.com/office/drawing/2014/main" id="{A84D3290-075B-4722-8DFC-6BB7859E2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39"/>
          <a:stretch/>
        </p:blipFill>
        <p:spPr bwMode="auto">
          <a:xfrm>
            <a:off x="2695179" y="5474029"/>
            <a:ext cx="1314461" cy="37820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0" name="Textfeld 58">
            <a:extLst>
              <a:ext uri="{FF2B5EF4-FFF2-40B4-BE49-F238E27FC236}">
                <a16:creationId xmlns:a16="http://schemas.microsoft.com/office/drawing/2014/main" id="{124BA764-3650-46EB-A36A-A1B7CE87D105}"/>
              </a:ext>
            </a:extLst>
          </p:cNvPr>
          <p:cNvSpPr txBox="1"/>
          <p:nvPr/>
        </p:nvSpPr>
        <p:spPr>
          <a:xfrm>
            <a:off x="2230876" y="5566290"/>
            <a:ext cx="441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de-DE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112">
            <a:extLst>
              <a:ext uri="{FF2B5EF4-FFF2-40B4-BE49-F238E27FC236}">
                <a16:creationId xmlns:a16="http://schemas.microsoft.com/office/drawing/2014/main" id="{79B10237-4D03-4A1F-9C38-18D36C310B5E}"/>
              </a:ext>
            </a:extLst>
          </p:cNvPr>
          <p:cNvSpPr txBox="1"/>
          <p:nvPr/>
        </p:nvSpPr>
        <p:spPr>
          <a:xfrm rot="16200000">
            <a:off x="3487468" y="4763778"/>
            <a:ext cx="463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CHK2</a:t>
            </a:r>
          </a:p>
        </p:txBody>
      </p:sp>
      <p:sp>
        <p:nvSpPr>
          <p:cNvPr id="43" name="Textfeld 113">
            <a:extLst>
              <a:ext uri="{FF2B5EF4-FFF2-40B4-BE49-F238E27FC236}">
                <a16:creationId xmlns:a16="http://schemas.microsoft.com/office/drawing/2014/main" id="{D6433B3B-67DA-4E01-9E7E-1AA5CC86ACCE}"/>
              </a:ext>
            </a:extLst>
          </p:cNvPr>
          <p:cNvSpPr txBox="1"/>
          <p:nvPr/>
        </p:nvSpPr>
        <p:spPr>
          <a:xfrm rot="16200000">
            <a:off x="3708476" y="4798242"/>
            <a:ext cx="3946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ATR</a:t>
            </a:r>
          </a:p>
        </p:txBody>
      </p:sp>
      <p:sp>
        <p:nvSpPr>
          <p:cNvPr id="44" name="Textfeld 115">
            <a:extLst>
              <a:ext uri="{FF2B5EF4-FFF2-40B4-BE49-F238E27FC236}">
                <a16:creationId xmlns:a16="http://schemas.microsoft.com/office/drawing/2014/main" id="{7CFB750E-99BC-4366-AFE7-9CB46AF979AB}"/>
              </a:ext>
            </a:extLst>
          </p:cNvPr>
          <p:cNvSpPr txBox="1"/>
          <p:nvPr/>
        </p:nvSpPr>
        <p:spPr>
          <a:xfrm rot="16200000">
            <a:off x="3087869" y="4704466"/>
            <a:ext cx="5822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DNA-PK</a:t>
            </a:r>
          </a:p>
        </p:txBody>
      </p:sp>
      <p:sp>
        <p:nvSpPr>
          <p:cNvPr id="45" name="Textfeld 116">
            <a:extLst>
              <a:ext uri="{FF2B5EF4-FFF2-40B4-BE49-F238E27FC236}">
                <a16:creationId xmlns:a16="http://schemas.microsoft.com/office/drawing/2014/main" id="{7A845A5B-C6C0-4ECC-9DEA-7A1697392C93}"/>
              </a:ext>
            </a:extLst>
          </p:cNvPr>
          <p:cNvSpPr txBox="1"/>
          <p:nvPr/>
        </p:nvSpPr>
        <p:spPr>
          <a:xfrm rot="16200000">
            <a:off x="2991186" y="4760572"/>
            <a:ext cx="4700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PARP</a:t>
            </a:r>
          </a:p>
        </p:txBody>
      </p:sp>
      <p:sp>
        <p:nvSpPr>
          <p:cNvPr id="46" name="Textfeld 117">
            <a:extLst>
              <a:ext uri="{FF2B5EF4-FFF2-40B4-BE49-F238E27FC236}">
                <a16:creationId xmlns:a16="http://schemas.microsoft.com/office/drawing/2014/main" id="{BBCC578F-B9B2-40D5-8879-E42431D468BF}"/>
              </a:ext>
            </a:extLst>
          </p:cNvPr>
          <p:cNvSpPr txBox="1"/>
          <p:nvPr/>
        </p:nvSpPr>
        <p:spPr>
          <a:xfrm rot="16200000">
            <a:off x="3330885" y="4763778"/>
            <a:ext cx="463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CHK1</a:t>
            </a:r>
          </a:p>
        </p:txBody>
      </p:sp>
      <p:sp>
        <p:nvSpPr>
          <p:cNvPr id="47" name="Textfeld 118">
            <a:extLst>
              <a:ext uri="{FF2B5EF4-FFF2-40B4-BE49-F238E27FC236}">
                <a16:creationId xmlns:a16="http://schemas.microsoft.com/office/drawing/2014/main" id="{4E8DEC00-5258-493F-B943-A860A94674FD}"/>
              </a:ext>
            </a:extLst>
          </p:cNvPr>
          <p:cNvSpPr txBox="1"/>
          <p:nvPr/>
        </p:nvSpPr>
        <p:spPr>
          <a:xfrm rot="16200000">
            <a:off x="2619925" y="4749350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</a:p>
        </p:txBody>
      </p:sp>
      <p:sp>
        <p:nvSpPr>
          <p:cNvPr id="48" name="Textfeld 119">
            <a:extLst>
              <a:ext uri="{FF2B5EF4-FFF2-40B4-BE49-F238E27FC236}">
                <a16:creationId xmlns:a16="http://schemas.microsoft.com/office/drawing/2014/main" id="{49BD202C-1C31-454D-9129-99867DA3E013}"/>
              </a:ext>
            </a:extLst>
          </p:cNvPr>
          <p:cNvSpPr txBox="1"/>
          <p:nvPr/>
        </p:nvSpPr>
        <p:spPr>
          <a:xfrm rot="16200000">
            <a:off x="2818255" y="4792632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ATM</a:t>
            </a:r>
          </a:p>
        </p:txBody>
      </p:sp>
      <p:sp>
        <p:nvSpPr>
          <p:cNvPr id="49" name="Textfeld 120">
            <a:extLst>
              <a:ext uri="{FF2B5EF4-FFF2-40B4-BE49-F238E27FC236}">
                <a16:creationId xmlns:a16="http://schemas.microsoft.com/office/drawing/2014/main" id="{3075CF30-4FD0-465B-922F-BE104D0BCEBB}"/>
              </a:ext>
            </a:extLst>
          </p:cNvPr>
          <p:cNvSpPr txBox="1"/>
          <p:nvPr/>
        </p:nvSpPr>
        <p:spPr>
          <a:xfrm>
            <a:off x="2302100" y="4444796"/>
            <a:ext cx="18469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</a:t>
            </a:r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        -    +     +   +    +   +     +    </a:t>
            </a:r>
          </a:p>
        </p:txBody>
      </p:sp>
      <p:pic>
        <p:nvPicPr>
          <p:cNvPr id="50" name="Picture 2">
            <a:extLst>
              <a:ext uri="{FF2B5EF4-FFF2-40B4-BE49-F238E27FC236}">
                <a16:creationId xmlns:a16="http://schemas.microsoft.com/office/drawing/2014/main" id="{523ECC15-8626-4206-BFBF-4A15629240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39"/>
          <a:stretch/>
        </p:blipFill>
        <p:spPr bwMode="auto">
          <a:xfrm>
            <a:off x="2695179" y="5067845"/>
            <a:ext cx="1314461" cy="3588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1" name="Textfeld 57">
            <a:extLst>
              <a:ext uri="{FF2B5EF4-FFF2-40B4-BE49-F238E27FC236}">
                <a16:creationId xmlns:a16="http://schemas.microsoft.com/office/drawing/2014/main" id="{63D01749-902A-46F0-83C4-79B217D923F9}"/>
              </a:ext>
            </a:extLst>
          </p:cNvPr>
          <p:cNvSpPr txBox="1"/>
          <p:nvPr/>
        </p:nvSpPr>
        <p:spPr>
          <a:xfrm>
            <a:off x="1840746" y="5123843"/>
            <a:ext cx="8402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Cleaved</a:t>
            </a:r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 cas3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652BD706-F2F3-4C85-8B6B-6E0B76949052}"/>
              </a:ext>
            </a:extLst>
          </p:cNvPr>
          <p:cNvSpPr txBox="1"/>
          <p:nvPr/>
        </p:nvSpPr>
        <p:spPr>
          <a:xfrm>
            <a:off x="1036971" y="1821294"/>
            <a:ext cx="258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05A94629-0BDD-4B16-926B-E7591A21908D}"/>
              </a:ext>
            </a:extLst>
          </p:cNvPr>
          <p:cNvSpPr txBox="1"/>
          <p:nvPr/>
        </p:nvSpPr>
        <p:spPr>
          <a:xfrm>
            <a:off x="1079351" y="4455393"/>
            <a:ext cx="258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4ABAD823-36F7-426D-9721-7A38F9157862}"/>
              </a:ext>
            </a:extLst>
          </p:cNvPr>
          <p:cNvGrpSpPr/>
          <p:nvPr/>
        </p:nvGrpSpPr>
        <p:grpSpPr>
          <a:xfrm>
            <a:off x="1883345" y="2143444"/>
            <a:ext cx="2423531" cy="1356539"/>
            <a:chOff x="1883345" y="2143444"/>
            <a:chExt cx="2423531" cy="1356539"/>
          </a:xfrm>
        </p:grpSpPr>
        <p:sp>
          <p:nvSpPr>
            <p:cNvPr id="53" name="Textfeld 46">
              <a:extLst>
                <a:ext uri="{FF2B5EF4-FFF2-40B4-BE49-F238E27FC236}">
                  <a16:creationId xmlns:a16="http://schemas.microsoft.com/office/drawing/2014/main" id="{2906F5D9-C557-4A46-B005-22B4A463A4AF}"/>
                </a:ext>
              </a:extLst>
            </p:cNvPr>
            <p:cNvSpPr txBox="1"/>
            <p:nvPr/>
          </p:nvSpPr>
          <p:spPr>
            <a:xfrm rot="16200000">
              <a:off x="3505705" y="2532340"/>
              <a:ext cx="4635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CHK2</a:t>
              </a:r>
            </a:p>
          </p:txBody>
        </p:sp>
        <p:sp>
          <p:nvSpPr>
            <p:cNvPr id="54" name="Textfeld 47">
              <a:extLst>
                <a:ext uri="{FF2B5EF4-FFF2-40B4-BE49-F238E27FC236}">
                  <a16:creationId xmlns:a16="http://schemas.microsoft.com/office/drawing/2014/main" id="{3244AC5A-9DEC-4F76-9A22-27A3F23F4143}"/>
                </a:ext>
              </a:extLst>
            </p:cNvPr>
            <p:cNvSpPr txBox="1"/>
            <p:nvPr/>
          </p:nvSpPr>
          <p:spPr>
            <a:xfrm rot="16200000">
              <a:off x="3718621" y="2566804"/>
              <a:ext cx="39466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ATR</a:t>
              </a:r>
            </a:p>
          </p:txBody>
        </p:sp>
        <p:sp>
          <p:nvSpPr>
            <p:cNvPr id="55" name="Textfeld 49">
              <a:extLst>
                <a:ext uri="{FF2B5EF4-FFF2-40B4-BE49-F238E27FC236}">
                  <a16:creationId xmlns:a16="http://schemas.microsoft.com/office/drawing/2014/main" id="{741AC3DA-8290-402A-8833-CF8E691134EE}"/>
                </a:ext>
              </a:extLst>
            </p:cNvPr>
            <p:cNvSpPr txBox="1"/>
            <p:nvPr/>
          </p:nvSpPr>
          <p:spPr>
            <a:xfrm rot="16200000">
              <a:off x="3081830" y="2473028"/>
              <a:ext cx="5822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DNA-PK</a:t>
              </a:r>
            </a:p>
          </p:txBody>
        </p:sp>
        <p:sp>
          <p:nvSpPr>
            <p:cNvPr id="56" name="Textfeld 50">
              <a:extLst>
                <a:ext uri="{FF2B5EF4-FFF2-40B4-BE49-F238E27FC236}">
                  <a16:creationId xmlns:a16="http://schemas.microsoft.com/office/drawing/2014/main" id="{1A4C1DDC-2258-41EE-BBE4-2D3B03E817C3}"/>
                </a:ext>
              </a:extLst>
            </p:cNvPr>
            <p:cNvSpPr txBox="1"/>
            <p:nvPr/>
          </p:nvSpPr>
          <p:spPr>
            <a:xfrm rot="16200000">
              <a:off x="2977055" y="2529134"/>
              <a:ext cx="4700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PARP</a:t>
              </a:r>
            </a:p>
          </p:txBody>
        </p:sp>
        <p:sp>
          <p:nvSpPr>
            <p:cNvPr id="57" name="Textfeld 51">
              <a:extLst>
                <a:ext uri="{FF2B5EF4-FFF2-40B4-BE49-F238E27FC236}">
                  <a16:creationId xmlns:a16="http://schemas.microsoft.com/office/drawing/2014/main" id="{6F76A6C3-6C30-47E3-8112-DCED8B1F256C}"/>
                </a:ext>
              </a:extLst>
            </p:cNvPr>
            <p:cNvSpPr txBox="1"/>
            <p:nvPr/>
          </p:nvSpPr>
          <p:spPr>
            <a:xfrm rot="16200000">
              <a:off x="3316754" y="2532340"/>
              <a:ext cx="4635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CHK1</a:t>
              </a:r>
            </a:p>
          </p:txBody>
        </p:sp>
        <p:sp>
          <p:nvSpPr>
            <p:cNvPr id="58" name="Textfeld 52">
              <a:extLst>
                <a:ext uri="{FF2B5EF4-FFF2-40B4-BE49-F238E27FC236}">
                  <a16:creationId xmlns:a16="http://schemas.microsoft.com/office/drawing/2014/main" id="{69B90103-87B5-4D7A-B7A5-3E586A34A193}"/>
                </a:ext>
              </a:extLst>
            </p:cNvPr>
            <p:cNvSpPr txBox="1"/>
            <p:nvPr/>
          </p:nvSpPr>
          <p:spPr>
            <a:xfrm rot="16200000">
              <a:off x="2605794" y="2517912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DMSO</a:t>
              </a:r>
            </a:p>
          </p:txBody>
        </p:sp>
        <p:sp>
          <p:nvSpPr>
            <p:cNvPr id="59" name="Textfeld 53">
              <a:extLst>
                <a:ext uri="{FF2B5EF4-FFF2-40B4-BE49-F238E27FC236}">
                  <a16:creationId xmlns:a16="http://schemas.microsoft.com/office/drawing/2014/main" id="{3D13CA32-1D9E-4BBA-9DDF-CA0673FE07B9}"/>
                </a:ext>
              </a:extLst>
            </p:cNvPr>
            <p:cNvSpPr txBox="1"/>
            <p:nvPr/>
          </p:nvSpPr>
          <p:spPr>
            <a:xfrm rot="16200000">
              <a:off x="2804124" y="2561194"/>
              <a:ext cx="4058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ATM</a:t>
              </a:r>
            </a:p>
          </p:txBody>
        </p:sp>
        <p:sp>
          <p:nvSpPr>
            <p:cNvPr id="60" name="Textfeld 54">
              <a:extLst>
                <a:ext uri="{FF2B5EF4-FFF2-40B4-BE49-F238E27FC236}">
                  <a16:creationId xmlns:a16="http://schemas.microsoft.com/office/drawing/2014/main" id="{16098F9C-D58A-4435-8CDB-E00BE6216B30}"/>
                </a:ext>
              </a:extLst>
            </p:cNvPr>
            <p:cNvSpPr txBox="1"/>
            <p:nvPr/>
          </p:nvSpPr>
          <p:spPr>
            <a:xfrm>
              <a:off x="2300359" y="2143444"/>
              <a:ext cx="18373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1Gy</a:t>
              </a:r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        -    +     +    +    +    +    +   </a:t>
              </a:r>
            </a:p>
          </p:txBody>
        </p:sp>
        <p:pic>
          <p:nvPicPr>
            <p:cNvPr id="61" name="Picture 3">
              <a:extLst>
                <a:ext uri="{FF2B5EF4-FFF2-40B4-BE49-F238E27FC236}">
                  <a16:creationId xmlns:a16="http://schemas.microsoft.com/office/drawing/2014/main" id="{5C239A0E-9E7C-4C6F-A467-BD3BE65176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47839" b="-393"/>
            <a:stretch/>
          </p:blipFill>
          <p:spPr bwMode="auto">
            <a:xfrm>
              <a:off x="2684671" y="2862944"/>
              <a:ext cx="1314461" cy="29087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2" name="Picture 7">
              <a:extLst>
                <a:ext uri="{FF2B5EF4-FFF2-40B4-BE49-F238E27FC236}">
                  <a16:creationId xmlns:a16="http://schemas.microsoft.com/office/drawing/2014/main" id="{5E6CFB25-306D-4723-AEBA-4BC4394FA6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2" r="47839"/>
            <a:stretch/>
          </p:blipFill>
          <p:spPr bwMode="auto">
            <a:xfrm>
              <a:off x="2684671" y="3195885"/>
              <a:ext cx="1314461" cy="3040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3" name="Textfeld 56">
              <a:extLst>
                <a:ext uri="{FF2B5EF4-FFF2-40B4-BE49-F238E27FC236}">
                  <a16:creationId xmlns:a16="http://schemas.microsoft.com/office/drawing/2014/main" id="{A80F6AD8-70A5-416A-BF80-A0D095843CE6}"/>
                </a:ext>
              </a:extLst>
            </p:cNvPr>
            <p:cNvSpPr txBox="1"/>
            <p:nvPr/>
          </p:nvSpPr>
          <p:spPr>
            <a:xfrm>
              <a:off x="2219584" y="3173763"/>
              <a:ext cx="4411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Actin</a:t>
              </a:r>
              <a:endParaRPr lang="de-DE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feld 57">
              <a:extLst>
                <a:ext uri="{FF2B5EF4-FFF2-40B4-BE49-F238E27FC236}">
                  <a16:creationId xmlns:a16="http://schemas.microsoft.com/office/drawing/2014/main" id="{B29A991C-5B9B-4BC0-B20E-FCEC16A36ABB}"/>
                </a:ext>
              </a:extLst>
            </p:cNvPr>
            <p:cNvSpPr txBox="1"/>
            <p:nvPr/>
          </p:nvSpPr>
          <p:spPr>
            <a:xfrm>
              <a:off x="1883345" y="2886311"/>
              <a:ext cx="8402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Cleaved</a:t>
              </a:r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 cas3</a:t>
              </a:r>
            </a:p>
          </p:txBody>
        </p:sp>
        <p:sp>
          <p:nvSpPr>
            <p:cNvPr id="32" name="Textfeld 47">
              <a:extLst>
                <a:ext uri="{FF2B5EF4-FFF2-40B4-BE49-F238E27FC236}">
                  <a16:creationId xmlns:a16="http://schemas.microsoft.com/office/drawing/2014/main" id="{A330ED6F-9EBF-4665-B579-20B2AD1E2BB1}"/>
                </a:ext>
              </a:extLst>
            </p:cNvPr>
            <p:cNvSpPr txBox="1"/>
            <p:nvPr/>
          </p:nvSpPr>
          <p:spPr>
            <a:xfrm>
              <a:off x="3933056" y="2656118"/>
              <a:ext cx="37382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de-DE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feld 47">
              <a:extLst>
                <a:ext uri="{FF2B5EF4-FFF2-40B4-BE49-F238E27FC236}">
                  <a16:creationId xmlns:a16="http://schemas.microsoft.com/office/drawing/2014/main" id="{FEF7CF47-432D-448F-A03A-EE5764C62DD6}"/>
                </a:ext>
              </a:extLst>
            </p:cNvPr>
            <p:cNvSpPr txBox="1"/>
            <p:nvPr/>
          </p:nvSpPr>
          <p:spPr>
            <a:xfrm>
              <a:off x="3933056" y="288747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34" name="Textfeld 47">
              <a:extLst>
                <a:ext uri="{FF2B5EF4-FFF2-40B4-BE49-F238E27FC236}">
                  <a16:creationId xmlns:a16="http://schemas.microsoft.com/office/drawing/2014/main" id="{321F2869-FE4A-4B81-AD18-E590F15F8E20}"/>
                </a:ext>
              </a:extLst>
            </p:cNvPr>
            <p:cNvSpPr txBox="1"/>
            <p:nvPr/>
          </p:nvSpPr>
          <p:spPr>
            <a:xfrm>
              <a:off x="3933056" y="322538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46</a:t>
              </a:r>
            </a:p>
          </p:txBody>
        </p:sp>
      </p:grpSp>
      <p:sp>
        <p:nvSpPr>
          <p:cNvPr id="35" name="Textfeld 47">
            <a:extLst>
              <a:ext uri="{FF2B5EF4-FFF2-40B4-BE49-F238E27FC236}">
                <a16:creationId xmlns:a16="http://schemas.microsoft.com/office/drawing/2014/main" id="{1ABDC417-A312-4E09-BFE4-CDB78A57C14A}"/>
              </a:ext>
            </a:extLst>
          </p:cNvPr>
          <p:cNvSpPr txBox="1"/>
          <p:nvPr/>
        </p:nvSpPr>
        <p:spPr>
          <a:xfrm>
            <a:off x="3955178" y="4880992"/>
            <a:ext cx="3738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de-DE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47">
            <a:extLst>
              <a:ext uri="{FF2B5EF4-FFF2-40B4-BE49-F238E27FC236}">
                <a16:creationId xmlns:a16="http://schemas.microsoft.com/office/drawing/2014/main" id="{8E0611DB-4C31-494E-8412-06EE287A12BC}"/>
              </a:ext>
            </a:extLst>
          </p:cNvPr>
          <p:cNvSpPr txBox="1"/>
          <p:nvPr/>
        </p:nvSpPr>
        <p:spPr>
          <a:xfrm>
            <a:off x="3955178" y="5112344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7" name="Textfeld 47">
            <a:extLst>
              <a:ext uri="{FF2B5EF4-FFF2-40B4-BE49-F238E27FC236}">
                <a16:creationId xmlns:a16="http://schemas.microsoft.com/office/drawing/2014/main" id="{FDA4F215-4529-481B-87CD-6DE30C9DF1EF}"/>
              </a:ext>
            </a:extLst>
          </p:cNvPr>
          <p:cNvSpPr txBox="1"/>
          <p:nvPr/>
        </p:nvSpPr>
        <p:spPr>
          <a:xfrm>
            <a:off x="3955178" y="5501880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888764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449FF03-817B-4CA2-95A6-F8C295093316}"/>
              </a:ext>
            </a:extLst>
          </p:cNvPr>
          <p:cNvGrpSpPr/>
          <p:nvPr/>
        </p:nvGrpSpPr>
        <p:grpSpPr>
          <a:xfrm>
            <a:off x="1882231" y="1568624"/>
            <a:ext cx="3433853" cy="2746345"/>
            <a:chOff x="527506" y="6220712"/>
            <a:chExt cx="3433853" cy="2746345"/>
          </a:xfrm>
        </p:grpSpPr>
        <p:graphicFrame>
          <p:nvGraphicFramePr>
            <p:cNvPr id="3" name="Object 2">
              <a:extLst>
                <a:ext uri="{FF2B5EF4-FFF2-40B4-BE49-F238E27FC236}">
                  <a16:creationId xmlns:a16="http://schemas.microsoft.com/office/drawing/2014/main" id="{BDF94D5A-F820-4D35-8D5C-5536135DE54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1971830"/>
                </p:ext>
              </p:extLst>
            </p:nvPr>
          </p:nvGraphicFramePr>
          <p:xfrm>
            <a:off x="640309" y="6220712"/>
            <a:ext cx="3321050" cy="2424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27" name="Prism 8" r:id="rId3" imgW="4133278" imgH="3020252" progId="Prism8.Document">
                    <p:embed/>
                  </p:oleObj>
                </mc:Choice>
                <mc:Fallback>
                  <p:oleObj name="Prism 8" r:id="rId3" imgW="4133278" imgH="3020252" progId="Prism8.Document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4E461ECC-B504-4B3D-85A3-88DB86797DB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40309" y="6220712"/>
                          <a:ext cx="3321050" cy="242424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feld 374">
              <a:extLst>
                <a:ext uri="{FF2B5EF4-FFF2-40B4-BE49-F238E27FC236}">
                  <a16:creationId xmlns:a16="http://schemas.microsoft.com/office/drawing/2014/main" id="{F1075578-F8DF-4D32-9E22-60B8299F91DF}"/>
                </a:ext>
              </a:extLst>
            </p:cNvPr>
            <p:cNvSpPr txBox="1"/>
            <p:nvPr/>
          </p:nvSpPr>
          <p:spPr>
            <a:xfrm>
              <a:off x="1476970" y="8738924"/>
              <a:ext cx="42992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ATM </a:t>
              </a:r>
              <a:endParaRPr lang="de-DE" sz="8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2E2D82-83C1-4F92-AAC6-26C2F580D687}"/>
                </a:ext>
              </a:extLst>
            </p:cNvPr>
            <p:cNvSpPr txBox="1"/>
            <p:nvPr/>
          </p:nvSpPr>
          <p:spPr>
            <a:xfrm rot="16200000">
              <a:off x="1152834" y="8506960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F1A286-4321-4390-B2E2-F50A9205205A}"/>
                </a:ext>
              </a:extLst>
            </p:cNvPr>
            <p:cNvSpPr txBox="1"/>
            <p:nvPr/>
          </p:nvSpPr>
          <p:spPr>
            <a:xfrm rot="16200000">
              <a:off x="1254806" y="8506960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BEC1F7-72AD-489C-9C25-7E94C9C69E76}"/>
                </a:ext>
              </a:extLst>
            </p:cNvPr>
            <p:cNvSpPr txBox="1"/>
            <p:nvPr/>
          </p:nvSpPr>
          <p:spPr>
            <a:xfrm rot="16200000">
              <a:off x="1372822" y="8523263"/>
              <a:ext cx="4114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D91E121-F366-44B9-8A78-77893A0B644A}"/>
                </a:ext>
              </a:extLst>
            </p:cNvPr>
            <p:cNvSpPr txBox="1"/>
            <p:nvPr/>
          </p:nvSpPr>
          <p:spPr>
            <a:xfrm rot="16200000">
              <a:off x="1564247" y="8502684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E2A447-2A45-4EC3-9DC8-1159869D811C}"/>
                </a:ext>
              </a:extLst>
            </p:cNvPr>
            <p:cNvSpPr txBox="1"/>
            <p:nvPr/>
          </p:nvSpPr>
          <p:spPr>
            <a:xfrm rot="16200000">
              <a:off x="1666219" y="8502684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46EEC1-5373-41FF-B2FD-F1DC1A823B28}"/>
                </a:ext>
              </a:extLst>
            </p:cNvPr>
            <p:cNvSpPr txBox="1"/>
            <p:nvPr/>
          </p:nvSpPr>
          <p:spPr>
            <a:xfrm rot="16200000">
              <a:off x="1784235" y="8518987"/>
              <a:ext cx="4114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1.00</a:t>
              </a:r>
            </a:p>
          </p:txBody>
        </p:sp>
        <p:cxnSp>
          <p:nvCxnSpPr>
            <p:cNvPr id="11" name="Straight Connector 376">
              <a:extLst>
                <a:ext uri="{FF2B5EF4-FFF2-40B4-BE49-F238E27FC236}">
                  <a16:creationId xmlns:a16="http://schemas.microsoft.com/office/drawing/2014/main" id="{2F7D528E-8CAF-40AB-AC4C-03F6B9514445}"/>
                </a:ext>
              </a:extLst>
            </p:cNvPr>
            <p:cNvCxnSpPr>
              <a:cxnSpLocks/>
            </p:cNvCxnSpPr>
            <p:nvPr/>
          </p:nvCxnSpPr>
          <p:spPr>
            <a:xfrm>
              <a:off x="1351549" y="8765778"/>
              <a:ext cx="64008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feld 374">
              <a:extLst>
                <a:ext uri="{FF2B5EF4-FFF2-40B4-BE49-F238E27FC236}">
                  <a16:creationId xmlns:a16="http://schemas.microsoft.com/office/drawing/2014/main" id="{1770CAE0-4C28-4A03-BB99-A170393633D9}"/>
                </a:ext>
              </a:extLst>
            </p:cNvPr>
            <p:cNvSpPr txBox="1"/>
            <p:nvPr/>
          </p:nvSpPr>
          <p:spPr>
            <a:xfrm>
              <a:off x="2283421" y="8738924"/>
              <a:ext cx="4940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PARP </a:t>
              </a:r>
              <a:endParaRPr lang="de-DE" sz="8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D7A1C5-B82C-4D5C-B637-744C256DCC50}"/>
                </a:ext>
              </a:extLst>
            </p:cNvPr>
            <p:cNvSpPr txBox="1"/>
            <p:nvPr/>
          </p:nvSpPr>
          <p:spPr>
            <a:xfrm rot="16200000">
              <a:off x="1983100" y="8506960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24F96E-E890-4134-ABD1-6D69466BAAFE}"/>
                </a:ext>
              </a:extLst>
            </p:cNvPr>
            <p:cNvSpPr txBox="1"/>
            <p:nvPr/>
          </p:nvSpPr>
          <p:spPr>
            <a:xfrm rot="16200000">
              <a:off x="2061257" y="8506960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A23CA0-5EB8-431A-9D58-3B71306EBEC9}"/>
                </a:ext>
              </a:extLst>
            </p:cNvPr>
            <p:cNvSpPr txBox="1"/>
            <p:nvPr/>
          </p:nvSpPr>
          <p:spPr>
            <a:xfrm rot="16200000">
              <a:off x="2179273" y="8523263"/>
              <a:ext cx="4114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880F3B-7849-46F6-8E82-DF12B4FE7A9E}"/>
                </a:ext>
              </a:extLst>
            </p:cNvPr>
            <p:cNvSpPr txBox="1"/>
            <p:nvPr/>
          </p:nvSpPr>
          <p:spPr>
            <a:xfrm rot="16200000">
              <a:off x="2384987" y="8502684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BD6A90-A640-4F3A-9A12-4B9AD1B9924C}"/>
                </a:ext>
              </a:extLst>
            </p:cNvPr>
            <p:cNvSpPr txBox="1"/>
            <p:nvPr/>
          </p:nvSpPr>
          <p:spPr>
            <a:xfrm rot="16200000">
              <a:off x="2486959" y="8502684"/>
              <a:ext cx="4320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0.10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192663-2833-467C-B4A6-6CBD97CD8C62}"/>
                </a:ext>
              </a:extLst>
            </p:cNvPr>
            <p:cNvSpPr txBox="1"/>
            <p:nvPr/>
          </p:nvSpPr>
          <p:spPr>
            <a:xfrm rot="16200000">
              <a:off x="2604975" y="8518987"/>
              <a:ext cx="4114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1.00</a:t>
              </a:r>
            </a:p>
          </p:txBody>
        </p:sp>
        <p:cxnSp>
          <p:nvCxnSpPr>
            <p:cNvPr id="19" name="Straight Connector 376">
              <a:extLst>
                <a:ext uri="{FF2B5EF4-FFF2-40B4-BE49-F238E27FC236}">
                  <a16:creationId xmlns:a16="http://schemas.microsoft.com/office/drawing/2014/main" id="{F231CE32-CC72-4ADB-9AE0-7805056A5ACB}"/>
                </a:ext>
              </a:extLst>
            </p:cNvPr>
            <p:cNvCxnSpPr>
              <a:cxnSpLocks/>
            </p:cNvCxnSpPr>
            <p:nvPr/>
          </p:nvCxnSpPr>
          <p:spPr>
            <a:xfrm>
              <a:off x="2158000" y="8765778"/>
              <a:ext cx="64008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50183A-E75A-4BBB-800A-37BC4D574989}"/>
                </a:ext>
              </a:extLst>
            </p:cNvPr>
            <p:cNvSpPr txBox="1"/>
            <p:nvPr/>
          </p:nvSpPr>
          <p:spPr>
            <a:xfrm rot="16200000">
              <a:off x="854558" y="8615002"/>
              <a:ext cx="5040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</a:p>
          </p:txBody>
        </p:sp>
        <p:sp>
          <p:nvSpPr>
            <p:cNvPr id="21" name="Textfeld 364">
              <a:extLst>
                <a:ext uri="{FF2B5EF4-FFF2-40B4-BE49-F238E27FC236}">
                  <a16:creationId xmlns:a16="http://schemas.microsoft.com/office/drawing/2014/main" id="{651D7D2E-711F-4A1B-A902-F21CAA9832AA}"/>
                </a:ext>
              </a:extLst>
            </p:cNvPr>
            <p:cNvSpPr txBox="1"/>
            <p:nvPr/>
          </p:nvSpPr>
          <p:spPr>
            <a:xfrm rot="16200000">
              <a:off x="314467" y="7325114"/>
              <a:ext cx="6415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% viability</a:t>
              </a:r>
              <a:endParaRPr lang="de-DE" sz="800" dirty="0"/>
            </a:p>
          </p:txBody>
        </p:sp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3F8F6D53-104A-4805-8E27-79BD9763D81A}"/>
              </a:ext>
            </a:extLst>
          </p:cNvPr>
          <p:cNvSpPr txBox="1"/>
          <p:nvPr/>
        </p:nvSpPr>
        <p:spPr>
          <a:xfrm>
            <a:off x="44624" y="8459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S12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003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98855F5C-D4D1-4E84-A242-BD154F4C66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690849"/>
              </p:ext>
            </p:extLst>
          </p:nvPr>
        </p:nvGraphicFramePr>
        <p:xfrm>
          <a:off x="804863" y="1321259"/>
          <a:ext cx="5676900" cy="369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4" name="Prism 8" r:id="rId3" imgW="7298150" imgH="4749351" progId="Prism8.Document">
                  <p:embed/>
                </p:oleObj>
              </mc:Choice>
              <mc:Fallback>
                <p:oleObj name="Prism 8" r:id="rId3" imgW="7298150" imgH="4749351" progId="Prism8.Document">
                  <p:embed/>
                  <p:pic>
                    <p:nvPicPr>
                      <p:cNvPr id="6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3" y="1321259"/>
                        <a:ext cx="5676900" cy="3694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D13B5C6E-57C8-4DE7-8431-A956B793B354}"/>
              </a:ext>
            </a:extLst>
          </p:cNvPr>
          <p:cNvSpPr txBox="1"/>
          <p:nvPr/>
        </p:nvSpPr>
        <p:spPr>
          <a:xfrm>
            <a:off x="24528" y="4544"/>
            <a:ext cx="673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Fig. S13</a:t>
            </a:r>
          </a:p>
        </p:txBody>
      </p:sp>
      <p:sp>
        <p:nvSpPr>
          <p:cNvPr id="6" name="Textfeld 146">
            <a:extLst>
              <a:ext uri="{FF2B5EF4-FFF2-40B4-BE49-F238E27FC236}">
                <a16:creationId xmlns:a16="http://schemas.microsoft.com/office/drawing/2014/main" id="{157CDDAE-A348-4B2F-ACF6-418B50FF2696}"/>
              </a:ext>
            </a:extLst>
          </p:cNvPr>
          <p:cNvSpPr txBox="1"/>
          <p:nvPr/>
        </p:nvSpPr>
        <p:spPr>
          <a:xfrm rot="16200000">
            <a:off x="-94637" y="3145843"/>
            <a:ext cx="13580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 err="1">
                <a:latin typeface="Arial" pitchFamily="34" charset="0"/>
                <a:cs typeface="Arial" pitchFamily="34" charset="0"/>
              </a:rPr>
              <a:t>Annexin</a:t>
            </a:r>
            <a:r>
              <a:rPr lang="en-US" sz="800" dirty="0">
                <a:latin typeface="Arial" pitchFamily="34" charset="0"/>
                <a:cs typeface="Arial" pitchFamily="34" charset="0"/>
              </a:rPr>
              <a:t> positive cells (%)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ieren 143">
            <a:extLst>
              <a:ext uri="{FF2B5EF4-FFF2-40B4-BE49-F238E27FC236}">
                <a16:creationId xmlns:a16="http://schemas.microsoft.com/office/drawing/2014/main" id="{F00A507B-7341-4BBE-9489-D6BD0BE50F42}"/>
              </a:ext>
            </a:extLst>
          </p:cNvPr>
          <p:cNvGrpSpPr/>
          <p:nvPr/>
        </p:nvGrpSpPr>
        <p:grpSpPr>
          <a:xfrm>
            <a:off x="476672" y="1431947"/>
            <a:ext cx="465955" cy="3557162"/>
            <a:chOff x="3419103" y="1498106"/>
            <a:chExt cx="558092" cy="3557162"/>
          </a:xfrm>
        </p:grpSpPr>
        <p:sp>
          <p:nvSpPr>
            <p:cNvPr id="8" name="Textfeld 144">
              <a:extLst>
                <a:ext uri="{FF2B5EF4-FFF2-40B4-BE49-F238E27FC236}">
                  <a16:creationId xmlns:a16="http://schemas.microsoft.com/office/drawing/2014/main" id="{0FF6093A-CFB6-43CD-9FD9-E4BBF30180DF}"/>
                </a:ext>
              </a:extLst>
            </p:cNvPr>
            <p:cNvSpPr txBox="1"/>
            <p:nvPr/>
          </p:nvSpPr>
          <p:spPr>
            <a:xfrm>
              <a:off x="3419103" y="1498106"/>
              <a:ext cx="5580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feld 145">
              <a:extLst>
                <a:ext uri="{FF2B5EF4-FFF2-40B4-BE49-F238E27FC236}">
                  <a16:creationId xmlns:a16="http://schemas.microsoft.com/office/drawing/2014/main" id="{73416B90-F966-4622-8EE2-3C84BE8DF878}"/>
                </a:ext>
              </a:extLst>
            </p:cNvPr>
            <p:cNvSpPr txBox="1"/>
            <p:nvPr/>
          </p:nvSpPr>
          <p:spPr>
            <a:xfrm>
              <a:off x="3419103" y="3725979"/>
              <a:ext cx="5356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feld 146">
              <a:extLst>
                <a:ext uri="{FF2B5EF4-FFF2-40B4-BE49-F238E27FC236}">
                  <a16:creationId xmlns:a16="http://schemas.microsoft.com/office/drawing/2014/main" id="{0F30E9CB-2BFA-4FF8-B121-B0B52038EF30}"/>
                </a:ext>
              </a:extLst>
            </p:cNvPr>
            <p:cNvSpPr txBox="1"/>
            <p:nvPr/>
          </p:nvSpPr>
          <p:spPr>
            <a:xfrm>
              <a:off x="3419103" y="4839824"/>
              <a:ext cx="5356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feld 146">
            <a:extLst>
              <a:ext uri="{FF2B5EF4-FFF2-40B4-BE49-F238E27FC236}">
                <a16:creationId xmlns:a16="http://schemas.microsoft.com/office/drawing/2014/main" id="{9D310E26-FDF3-4DB9-94C0-60E3EB9F2979}"/>
              </a:ext>
            </a:extLst>
          </p:cNvPr>
          <p:cNvSpPr txBox="1"/>
          <p:nvPr/>
        </p:nvSpPr>
        <p:spPr>
          <a:xfrm>
            <a:off x="2760339" y="4924521"/>
            <a:ext cx="414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itchFamily="34" charset="0"/>
                <a:cs typeface="Arial" pitchFamily="34" charset="0"/>
              </a:rPr>
              <a:t>1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46">
            <a:extLst>
              <a:ext uri="{FF2B5EF4-FFF2-40B4-BE49-F238E27FC236}">
                <a16:creationId xmlns:a16="http://schemas.microsoft.com/office/drawing/2014/main" id="{A9F22739-6DA5-4DC8-A47A-8577E752FE6A}"/>
              </a:ext>
            </a:extLst>
          </p:cNvPr>
          <p:cNvSpPr txBox="1"/>
          <p:nvPr/>
        </p:nvSpPr>
        <p:spPr>
          <a:xfrm>
            <a:off x="4149080" y="4925265"/>
            <a:ext cx="414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itchFamily="34" charset="0"/>
                <a:cs typeface="Arial" pitchFamily="34" charset="0"/>
              </a:rPr>
              <a:t>2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46">
            <a:extLst>
              <a:ext uri="{FF2B5EF4-FFF2-40B4-BE49-F238E27FC236}">
                <a16:creationId xmlns:a16="http://schemas.microsoft.com/office/drawing/2014/main" id="{A46CB3DD-24A5-4188-BAEB-4B80A235CBC9}"/>
              </a:ext>
            </a:extLst>
          </p:cNvPr>
          <p:cNvSpPr txBox="1"/>
          <p:nvPr/>
        </p:nvSpPr>
        <p:spPr>
          <a:xfrm>
            <a:off x="5542721" y="4924521"/>
            <a:ext cx="414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itchFamily="34" charset="0"/>
                <a:cs typeface="Arial" pitchFamily="34" charset="0"/>
              </a:rPr>
              <a:t>5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45">
            <a:extLst>
              <a:ext uri="{FF2B5EF4-FFF2-40B4-BE49-F238E27FC236}">
                <a16:creationId xmlns:a16="http://schemas.microsoft.com/office/drawing/2014/main" id="{2CDB0CEB-257C-4C4E-8F41-014930B7501C}"/>
              </a:ext>
            </a:extLst>
          </p:cNvPr>
          <p:cNvSpPr txBox="1"/>
          <p:nvPr/>
        </p:nvSpPr>
        <p:spPr>
          <a:xfrm>
            <a:off x="476672" y="2540062"/>
            <a:ext cx="4471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pieren 143">
            <a:extLst>
              <a:ext uri="{FF2B5EF4-FFF2-40B4-BE49-F238E27FC236}">
                <a16:creationId xmlns:a16="http://schemas.microsoft.com/office/drawing/2014/main" id="{8ABE960E-D024-4F7A-AAEB-5BD9936A07C3}"/>
              </a:ext>
            </a:extLst>
          </p:cNvPr>
          <p:cNvGrpSpPr/>
          <p:nvPr/>
        </p:nvGrpSpPr>
        <p:grpSpPr>
          <a:xfrm>
            <a:off x="1334291" y="2028453"/>
            <a:ext cx="796771" cy="561516"/>
            <a:chOff x="3619405" y="4462230"/>
            <a:chExt cx="490473" cy="561516"/>
          </a:xfrm>
        </p:grpSpPr>
        <p:sp>
          <p:nvSpPr>
            <p:cNvPr id="16" name="Textfeld 144">
              <a:extLst>
                <a:ext uri="{FF2B5EF4-FFF2-40B4-BE49-F238E27FC236}">
                  <a16:creationId xmlns:a16="http://schemas.microsoft.com/office/drawing/2014/main" id="{147FF350-6307-4404-AF75-29E0E5C5737E}"/>
                </a:ext>
              </a:extLst>
            </p:cNvPr>
            <p:cNvSpPr txBox="1"/>
            <p:nvPr/>
          </p:nvSpPr>
          <p:spPr>
            <a:xfrm>
              <a:off x="3619405" y="4462230"/>
              <a:ext cx="460032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-/- 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+ 4 Gy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45">
              <a:extLst>
                <a:ext uri="{FF2B5EF4-FFF2-40B4-BE49-F238E27FC236}">
                  <a16:creationId xmlns:a16="http://schemas.microsoft.com/office/drawing/2014/main" id="{E6996F60-8067-4428-97F5-6EC757086EF6}"/>
                </a:ext>
              </a:extLst>
            </p:cNvPr>
            <p:cNvSpPr txBox="1"/>
            <p:nvPr/>
          </p:nvSpPr>
          <p:spPr>
            <a:xfrm>
              <a:off x="3622216" y="4639010"/>
              <a:ext cx="4876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+/+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+ 4 Gy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46">
              <a:extLst>
                <a:ext uri="{FF2B5EF4-FFF2-40B4-BE49-F238E27FC236}">
                  <a16:creationId xmlns:a16="http://schemas.microsoft.com/office/drawing/2014/main" id="{850D8B8F-992D-4B41-9F9F-96E16BEB2B6A}"/>
                </a:ext>
              </a:extLst>
            </p:cNvPr>
            <p:cNvSpPr txBox="1"/>
            <p:nvPr/>
          </p:nvSpPr>
          <p:spPr>
            <a:xfrm>
              <a:off x="3619405" y="4808302"/>
              <a:ext cx="48963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p27</a:t>
              </a:r>
              <a:r>
                <a:rPr lang="de-DE" sz="8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c-k- 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+ 4 Gy</a:t>
              </a:r>
              <a:endParaRPr lang="de-DE" sz="8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9" name="Gerade Verbindung 2">
            <a:extLst>
              <a:ext uri="{FF2B5EF4-FFF2-40B4-BE49-F238E27FC236}">
                <a16:creationId xmlns:a16="http://schemas.microsoft.com/office/drawing/2014/main" id="{DFE4E3C7-0A95-4AC1-BB2B-1CA4752B50C3}"/>
              </a:ext>
            </a:extLst>
          </p:cNvPr>
          <p:cNvCxnSpPr/>
          <p:nvPr/>
        </p:nvCxnSpPr>
        <p:spPr>
          <a:xfrm>
            <a:off x="3006883" y="3212517"/>
            <a:ext cx="57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32">
            <a:extLst>
              <a:ext uri="{FF2B5EF4-FFF2-40B4-BE49-F238E27FC236}">
                <a16:creationId xmlns:a16="http://schemas.microsoft.com/office/drawing/2014/main" id="{B493E8AA-BA76-4542-9902-8980E7D70CA3}"/>
              </a:ext>
            </a:extLst>
          </p:cNvPr>
          <p:cNvCxnSpPr/>
          <p:nvPr/>
        </p:nvCxnSpPr>
        <p:spPr>
          <a:xfrm>
            <a:off x="4356348" y="3212517"/>
            <a:ext cx="57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33">
            <a:extLst>
              <a:ext uri="{FF2B5EF4-FFF2-40B4-BE49-F238E27FC236}">
                <a16:creationId xmlns:a16="http://schemas.microsoft.com/office/drawing/2014/main" id="{790F52B5-3C6C-448A-9DAE-BE7A7C25F331}"/>
              </a:ext>
            </a:extLst>
          </p:cNvPr>
          <p:cNvCxnSpPr/>
          <p:nvPr/>
        </p:nvCxnSpPr>
        <p:spPr>
          <a:xfrm>
            <a:off x="5805264" y="1520748"/>
            <a:ext cx="57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146">
            <a:extLst>
              <a:ext uri="{FF2B5EF4-FFF2-40B4-BE49-F238E27FC236}">
                <a16:creationId xmlns:a16="http://schemas.microsoft.com/office/drawing/2014/main" id="{4AAA0B22-41A3-48B8-8010-562F8E94AAD9}"/>
              </a:ext>
            </a:extLst>
          </p:cNvPr>
          <p:cNvSpPr txBox="1"/>
          <p:nvPr/>
        </p:nvSpPr>
        <p:spPr>
          <a:xfrm>
            <a:off x="3185640" y="2985459"/>
            <a:ext cx="2247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800" dirty="0">
                <a:latin typeface="Arial" pitchFamily="34" charset="0"/>
                <a:cs typeface="Arial" pitchFamily="34" charset="0"/>
              </a:rPr>
              <a:t>*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146">
            <a:extLst>
              <a:ext uri="{FF2B5EF4-FFF2-40B4-BE49-F238E27FC236}">
                <a16:creationId xmlns:a16="http://schemas.microsoft.com/office/drawing/2014/main" id="{D3DE5430-C4C0-42F6-A408-C129EF989BDA}"/>
              </a:ext>
            </a:extLst>
          </p:cNvPr>
          <p:cNvSpPr txBox="1"/>
          <p:nvPr/>
        </p:nvSpPr>
        <p:spPr>
          <a:xfrm>
            <a:off x="4518290" y="2997073"/>
            <a:ext cx="2648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800" dirty="0">
                <a:latin typeface="Arial" pitchFamily="34" charset="0"/>
                <a:cs typeface="Arial" pitchFamily="34" charset="0"/>
              </a:rPr>
              <a:t>**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146">
            <a:extLst>
              <a:ext uri="{FF2B5EF4-FFF2-40B4-BE49-F238E27FC236}">
                <a16:creationId xmlns:a16="http://schemas.microsoft.com/office/drawing/2014/main" id="{72F6AC53-C111-40EA-81F2-F0B9D4D85132}"/>
              </a:ext>
            </a:extLst>
          </p:cNvPr>
          <p:cNvSpPr txBox="1"/>
          <p:nvPr/>
        </p:nvSpPr>
        <p:spPr>
          <a:xfrm>
            <a:off x="5920781" y="1305304"/>
            <a:ext cx="3449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800" dirty="0">
                <a:latin typeface="Arial" pitchFamily="34" charset="0"/>
                <a:cs typeface="Arial" pitchFamily="34" charset="0"/>
              </a:rPr>
              <a:t>****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144">
            <a:extLst>
              <a:ext uri="{FF2B5EF4-FFF2-40B4-BE49-F238E27FC236}">
                <a16:creationId xmlns:a16="http://schemas.microsoft.com/office/drawing/2014/main" id="{EE3B425F-D096-4164-AE31-36C071CE0D72}"/>
              </a:ext>
            </a:extLst>
          </p:cNvPr>
          <p:cNvSpPr txBox="1"/>
          <p:nvPr/>
        </p:nvSpPr>
        <p:spPr>
          <a:xfrm>
            <a:off x="1340768" y="1546848"/>
            <a:ext cx="421910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p27</a:t>
            </a:r>
            <a:r>
              <a:rPr lang="de-DE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</a:p>
          <a:p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145">
            <a:extLst>
              <a:ext uri="{FF2B5EF4-FFF2-40B4-BE49-F238E27FC236}">
                <a16:creationId xmlns:a16="http://schemas.microsoft.com/office/drawing/2014/main" id="{CE1426AB-240B-4FDF-BDE6-F91246A04F8E}"/>
              </a:ext>
            </a:extLst>
          </p:cNvPr>
          <p:cNvSpPr txBox="1"/>
          <p:nvPr/>
        </p:nvSpPr>
        <p:spPr>
          <a:xfrm>
            <a:off x="1340651" y="1700929"/>
            <a:ext cx="4860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p27</a:t>
            </a:r>
            <a:r>
              <a:rPr lang="de-DE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146">
            <a:extLst>
              <a:ext uri="{FF2B5EF4-FFF2-40B4-BE49-F238E27FC236}">
                <a16:creationId xmlns:a16="http://schemas.microsoft.com/office/drawing/2014/main" id="{EE620D5C-3015-47D4-9A41-10401BD2D410}"/>
              </a:ext>
            </a:extLst>
          </p:cNvPr>
          <p:cNvSpPr txBox="1"/>
          <p:nvPr/>
        </p:nvSpPr>
        <p:spPr>
          <a:xfrm>
            <a:off x="1334291" y="1884336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p27</a:t>
            </a:r>
            <a:r>
              <a:rPr lang="de-DE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c-k- </a:t>
            </a:r>
          </a:p>
        </p:txBody>
      </p:sp>
      <p:sp>
        <p:nvSpPr>
          <p:cNvPr id="28" name="Textfeld 146">
            <a:extLst>
              <a:ext uri="{FF2B5EF4-FFF2-40B4-BE49-F238E27FC236}">
                <a16:creationId xmlns:a16="http://schemas.microsoft.com/office/drawing/2014/main" id="{7820A12F-E962-424C-A846-D631FA0D38F0}"/>
              </a:ext>
            </a:extLst>
          </p:cNvPr>
          <p:cNvSpPr txBox="1"/>
          <p:nvPr/>
        </p:nvSpPr>
        <p:spPr>
          <a:xfrm>
            <a:off x="1358279" y="4961808"/>
            <a:ext cx="414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aseline="30000" dirty="0">
                <a:latin typeface="Arial" pitchFamily="34" charset="0"/>
                <a:cs typeface="Arial" pitchFamily="34" charset="0"/>
              </a:rPr>
              <a:t>0</a:t>
            </a:r>
            <a:endParaRPr lang="de-DE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146">
            <a:extLst>
              <a:ext uri="{FF2B5EF4-FFF2-40B4-BE49-F238E27FC236}">
                <a16:creationId xmlns:a16="http://schemas.microsoft.com/office/drawing/2014/main" id="{5A0276AD-D6CF-4712-B10F-AE38F3C29633}"/>
              </a:ext>
            </a:extLst>
          </p:cNvPr>
          <p:cNvSpPr txBox="1"/>
          <p:nvPr/>
        </p:nvSpPr>
        <p:spPr>
          <a:xfrm>
            <a:off x="2995269" y="5157313"/>
            <a:ext cx="10935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itchFamily="34" charset="0"/>
                <a:cs typeface="Arial" pitchFamily="34" charset="0"/>
              </a:rPr>
              <a:t>Olaparib Conc. </a:t>
            </a:r>
            <a:r>
              <a:rPr lang="en-US" sz="800" dirty="0">
                <a:sym typeface="Symbol" pitchFamily="2" charset="2"/>
              </a:rPr>
              <a:t></a:t>
            </a:r>
            <a:r>
              <a:rPr lang="de-DE" sz="800" dirty="0"/>
              <a:t>m</a:t>
            </a:r>
            <a:r>
              <a:rPr lang="en-US" sz="800" dirty="0">
                <a:latin typeface="Arial" pitchFamily="34" charset="0"/>
                <a:cs typeface="Arial" pitchFamily="34" charset="0"/>
              </a:rPr>
              <a:t> </a:t>
            </a:r>
            <a:endParaRPr lang="de-DE" sz="8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07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feld 42"/>
          <p:cNvSpPr txBox="1"/>
          <p:nvPr/>
        </p:nvSpPr>
        <p:spPr>
          <a:xfrm>
            <a:off x="16153" y="6163"/>
            <a:ext cx="7200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Tab. S1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5EC81D4F-D0BD-0E4A-984F-BD98B8D65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82" y="1640632"/>
            <a:ext cx="5225243" cy="1830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87767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790</Words>
  <Application>Microsoft Office PowerPoint</Application>
  <PresentationFormat>A4-Papier (210 x 297 mm)</PresentationFormat>
  <Paragraphs>480</Paragraphs>
  <Slides>14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14</vt:i4>
      </vt:variant>
    </vt:vector>
  </HeadingPairs>
  <TitlesOfParts>
    <vt:vector size="22" baseType="lpstr">
      <vt:lpstr>Arial</vt:lpstr>
      <vt:lpstr>Calibri</vt:lpstr>
      <vt:lpstr>MS Mincho</vt:lpstr>
      <vt:lpstr>Symbol</vt:lpstr>
      <vt:lpstr>Times New Roman</vt:lpstr>
      <vt:lpstr>Larissa</vt:lpstr>
      <vt:lpstr>Prism 8</vt:lpstr>
      <vt:lpstr>Prism 7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Khac Cuong Bui</dc:creator>
  <cp:lastModifiedBy>Dr. Przemyslaw Bozko</cp:lastModifiedBy>
  <cp:revision>392</cp:revision>
  <cp:lastPrinted>2021-09-08T11:30:38Z</cp:lastPrinted>
  <dcterms:created xsi:type="dcterms:W3CDTF">2019-07-14T12:10:12Z</dcterms:created>
  <dcterms:modified xsi:type="dcterms:W3CDTF">2023-02-07T16:35:58Z</dcterms:modified>
</cp:coreProperties>
</file>