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5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34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23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6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855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6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8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00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6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50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750F4-4D8F-4E24-A4A5-AD8B596D1044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F471A-946F-4B6F-9ECE-354DE113B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5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127.0.0.1:46311/graphics/plot_zoom_png?width=917&amp;height=61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278712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98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1" y="19252"/>
            <a:ext cx="10278688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3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127.0.0.1:46311/graphics/plot_zoom_png?width=917&amp;height=61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303" y="16864"/>
            <a:ext cx="10278688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06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127.0.0.1:46311/graphics/plot_zoom_png?width=917&amp;height=61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05880" y="141088"/>
            <a:ext cx="11528524" cy="7488181"/>
            <a:chOff x="0" y="160338"/>
            <a:chExt cx="11528524" cy="748818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t="10841" b="1"/>
            <a:stretch/>
          </p:blipFill>
          <p:spPr>
            <a:xfrm>
              <a:off x="0" y="808519"/>
              <a:ext cx="11528524" cy="6840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296409" y="160338"/>
              <a:ext cx="29357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Mara – Musoma DC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17470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Samson Kiware</dc:creator>
  <cp:lastModifiedBy>Samson Kiware</cp:lastModifiedBy>
  <cp:revision>2</cp:revision>
  <dcterms:created xsi:type="dcterms:W3CDTF">2023-04-21T17:00:32Z</dcterms:created>
  <dcterms:modified xsi:type="dcterms:W3CDTF">2023-04-21T17:06:41Z</dcterms:modified>
</cp:coreProperties>
</file>