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7099300" cy="99441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957"/>
    <p:restoredTop sz="97741"/>
  </p:normalViewPr>
  <p:slideViewPr>
    <p:cSldViewPr snapToGrid="0" snapToObjects="1">
      <p:cViewPr varScale="1">
        <p:scale>
          <a:sx n="73" d="100"/>
          <a:sy n="73" d="100"/>
        </p:scale>
        <p:origin x="3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2448" y="1627426"/>
            <a:ext cx="6034405" cy="3462020"/>
          </a:xfrm>
        </p:spPr>
        <p:txBody>
          <a:bodyPr anchor="b"/>
          <a:lstStyle>
            <a:lvl1pPr algn="ctr">
              <a:defRPr sz="4658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7413" y="5222955"/>
            <a:ext cx="5324475" cy="2400855"/>
          </a:xfrm>
        </p:spPr>
        <p:txBody>
          <a:bodyPr/>
          <a:lstStyle>
            <a:lvl1pPr marL="0" indent="0" algn="ctr">
              <a:buNone/>
              <a:defRPr sz="1863"/>
            </a:lvl1pPr>
            <a:lvl2pPr marL="354970" indent="0" algn="ctr">
              <a:buNone/>
              <a:defRPr sz="1553"/>
            </a:lvl2pPr>
            <a:lvl3pPr marL="709940" indent="0" algn="ctr">
              <a:buNone/>
              <a:defRPr sz="1398"/>
            </a:lvl3pPr>
            <a:lvl4pPr marL="1064910" indent="0" algn="ctr">
              <a:buNone/>
              <a:defRPr sz="1242"/>
            </a:lvl4pPr>
            <a:lvl5pPr marL="1419880" indent="0" algn="ctr">
              <a:buNone/>
              <a:defRPr sz="1242"/>
            </a:lvl5pPr>
            <a:lvl6pPr marL="1774850" indent="0" algn="ctr">
              <a:buNone/>
              <a:defRPr sz="1242"/>
            </a:lvl6pPr>
            <a:lvl7pPr marL="2129820" indent="0" algn="ctr">
              <a:buNone/>
              <a:defRPr sz="1242"/>
            </a:lvl7pPr>
            <a:lvl8pPr marL="2484791" indent="0" algn="ctr">
              <a:buNone/>
              <a:defRPr sz="1242"/>
            </a:lvl8pPr>
            <a:lvl9pPr marL="2839761" indent="0" algn="ctr">
              <a:buNone/>
              <a:defRPr sz="1242"/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380" y="2479122"/>
            <a:ext cx="6123146" cy="4136469"/>
          </a:xfrm>
        </p:spPr>
        <p:txBody>
          <a:bodyPr anchor="b"/>
          <a:lstStyle>
            <a:lvl1pPr>
              <a:defRPr sz="4658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380" y="6654724"/>
            <a:ext cx="6123146" cy="2175271"/>
          </a:xfrm>
        </p:spPr>
        <p:txBody>
          <a:bodyPr/>
          <a:lstStyle>
            <a:lvl1pPr marL="0" indent="0">
              <a:buNone/>
              <a:defRPr sz="1863">
                <a:solidFill>
                  <a:schemeClr val="tx1"/>
                </a:solidFill>
              </a:defRPr>
            </a:lvl1pPr>
            <a:lvl2pPr marL="354970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2pPr>
            <a:lvl3pPr marL="709940" indent="0">
              <a:buNone/>
              <a:defRPr sz="1398">
                <a:solidFill>
                  <a:schemeClr val="tx1">
                    <a:tint val="75000"/>
                  </a:schemeClr>
                </a:solidFill>
              </a:defRPr>
            </a:lvl3pPr>
            <a:lvl4pPr marL="106491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4pPr>
            <a:lvl5pPr marL="141988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5pPr>
            <a:lvl6pPr marL="177485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6pPr>
            <a:lvl7pPr marL="212982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7pPr>
            <a:lvl8pPr marL="2484791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8pPr>
            <a:lvl9pPr marL="2839761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8077" y="2647156"/>
            <a:ext cx="3017203" cy="63094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4020" y="2647156"/>
            <a:ext cx="3017203" cy="63094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529434"/>
            <a:ext cx="6123146" cy="1922066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002" y="2437687"/>
            <a:ext cx="3003336" cy="1194672"/>
          </a:xfrm>
        </p:spPr>
        <p:txBody>
          <a:bodyPr anchor="b"/>
          <a:lstStyle>
            <a:lvl1pPr marL="0" indent="0">
              <a:buNone/>
              <a:defRPr sz="1863" b="1"/>
            </a:lvl1pPr>
            <a:lvl2pPr marL="354970" indent="0">
              <a:buNone/>
              <a:defRPr sz="1553" b="1"/>
            </a:lvl2pPr>
            <a:lvl3pPr marL="709940" indent="0">
              <a:buNone/>
              <a:defRPr sz="1398" b="1"/>
            </a:lvl3pPr>
            <a:lvl4pPr marL="1064910" indent="0">
              <a:buNone/>
              <a:defRPr sz="1242" b="1"/>
            </a:lvl4pPr>
            <a:lvl5pPr marL="1419880" indent="0">
              <a:buNone/>
              <a:defRPr sz="1242" b="1"/>
            </a:lvl5pPr>
            <a:lvl6pPr marL="1774850" indent="0">
              <a:buNone/>
              <a:defRPr sz="1242" b="1"/>
            </a:lvl6pPr>
            <a:lvl7pPr marL="2129820" indent="0">
              <a:buNone/>
              <a:defRPr sz="1242" b="1"/>
            </a:lvl7pPr>
            <a:lvl8pPr marL="2484791" indent="0">
              <a:buNone/>
              <a:defRPr sz="1242" b="1"/>
            </a:lvl8pPr>
            <a:lvl9pPr marL="2839761" indent="0">
              <a:buNone/>
              <a:defRPr sz="124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002" y="3632359"/>
            <a:ext cx="3003336" cy="53426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94021" y="2437687"/>
            <a:ext cx="3018127" cy="1194672"/>
          </a:xfrm>
        </p:spPr>
        <p:txBody>
          <a:bodyPr anchor="b"/>
          <a:lstStyle>
            <a:lvl1pPr marL="0" indent="0">
              <a:buNone/>
              <a:defRPr sz="1863" b="1"/>
            </a:lvl1pPr>
            <a:lvl2pPr marL="354970" indent="0">
              <a:buNone/>
              <a:defRPr sz="1553" b="1"/>
            </a:lvl2pPr>
            <a:lvl3pPr marL="709940" indent="0">
              <a:buNone/>
              <a:defRPr sz="1398" b="1"/>
            </a:lvl3pPr>
            <a:lvl4pPr marL="1064910" indent="0">
              <a:buNone/>
              <a:defRPr sz="1242" b="1"/>
            </a:lvl4pPr>
            <a:lvl5pPr marL="1419880" indent="0">
              <a:buNone/>
              <a:defRPr sz="1242" b="1"/>
            </a:lvl5pPr>
            <a:lvl6pPr marL="1774850" indent="0">
              <a:buNone/>
              <a:defRPr sz="1242" b="1"/>
            </a:lvl6pPr>
            <a:lvl7pPr marL="2129820" indent="0">
              <a:buNone/>
              <a:defRPr sz="1242" b="1"/>
            </a:lvl7pPr>
            <a:lvl8pPr marL="2484791" indent="0">
              <a:buNone/>
              <a:defRPr sz="1242" b="1"/>
            </a:lvl8pPr>
            <a:lvl9pPr marL="2839761" indent="0">
              <a:buNone/>
              <a:defRPr sz="124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94021" y="3632359"/>
            <a:ext cx="3018127" cy="53426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662940"/>
            <a:ext cx="2289709" cy="2320290"/>
          </a:xfrm>
        </p:spPr>
        <p:txBody>
          <a:bodyPr anchor="b"/>
          <a:lstStyle>
            <a:lvl1pPr>
              <a:defRPr sz="2484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8127" y="1431769"/>
            <a:ext cx="3594021" cy="7066756"/>
          </a:xfrm>
        </p:spPr>
        <p:txBody>
          <a:bodyPr/>
          <a:lstStyle>
            <a:lvl1pPr>
              <a:defRPr sz="2484"/>
            </a:lvl1pPr>
            <a:lvl2pPr>
              <a:defRPr sz="2174"/>
            </a:lvl2pPr>
            <a:lvl3pPr>
              <a:defRPr sz="1863"/>
            </a:lvl3pPr>
            <a:lvl4pPr>
              <a:defRPr sz="1553"/>
            </a:lvl4pPr>
            <a:lvl5pPr>
              <a:defRPr sz="1553"/>
            </a:lvl5pPr>
            <a:lvl6pPr>
              <a:defRPr sz="1553"/>
            </a:lvl6pPr>
            <a:lvl7pPr>
              <a:defRPr sz="1553"/>
            </a:lvl7pPr>
            <a:lvl8pPr>
              <a:defRPr sz="1553"/>
            </a:lvl8pPr>
            <a:lvl9pPr>
              <a:defRPr sz="15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002" y="2983230"/>
            <a:ext cx="2289709" cy="5526803"/>
          </a:xfrm>
        </p:spPr>
        <p:txBody>
          <a:bodyPr/>
          <a:lstStyle>
            <a:lvl1pPr marL="0" indent="0">
              <a:buNone/>
              <a:defRPr sz="1242"/>
            </a:lvl1pPr>
            <a:lvl2pPr marL="354970" indent="0">
              <a:buNone/>
              <a:defRPr sz="1087"/>
            </a:lvl2pPr>
            <a:lvl3pPr marL="709940" indent="0">
              <a:buNone/>
              <a:defRPr sz="932"/>
            </a:lvl3pPr>
            <a:lvl4pPr marL="1064910" indent="0">
              <a:buNone/>
              <a:defRPr sz="776"/>
            </a:lvl4pPr>
            <a:lvl5pPr marL="1419880" indent="0">
              <a:buNone/>
              <a:defRPr sz="776"/>
            </a:lvl5pPr>
            <a:lvl6pPr marL="1774850" indent="0">
              <a:buNone/>
              <a:defRPr sz="776"/>
            </a:lvl6pPr>
            <a:lvl7pPr marL="2129820" indent="0">
              <a:buNone/>
              <a:defRPr sz="776"/>
            </a:lvl7pPr>
            <a:lvl8pPr marL="2484791" indent="0">
              <a:buNone/>
              <a:defRPr sz="776"/>
            </a:lvl8pPr>
            <a:lvl9pPr marL="2839761" indent="0">
              <a:buNone/>
              <a:defRPr sz="776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662940"/>
            <a:ext cx="2289709" cy="2320290"/>
          </a:xfrm>
        </p:spPr>
        <p:txBody>
          <a:bodyPr anchor="b"/>
          <a:lstStyle>
            <a:lvl1pPr>
              <a:defRPr sz="2484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18127" y="1431769"/>
            <a:ext cx="3594021" cy="7066756"/>
          </a:xfrm>
        </p:spPr>
        <p:txBody>
          <a:bodyPr anchor="t"/>
          <a:lstStyle>
            <a:lvl1pPr marL="0" indent="0">
              <a:buNone/>
              <a:defRPr sz="2484"/>
            </a:lvl1pPr>
            <a:lvl2pPr marL="354970" indent="0">
              <a:buNone/>
              <a:defRPr sz="2174"/>
            </a:lvl2pPr>
            <a:lvl3pPr marL="709940" indent="0">
              <a:buNone/>
              <a:defRPr sz="1863"/>
            </a:lvl3pPr>
            <a:lvl4pPr marL="1064910" indent="0">
              <a:buNone/>
              <a:defRPr sz="1553"/>
            </a:lvl4pPr>
            <a:lvl5pPr marL="1419880" indent="0">
              <a:buNone/>
              <a:defRPr sz="1553"/>
            </a:lvl5pPr>
            <a:lvl6pPr marL="1774850" indent="0">
              <a:buNone/>
              <a:defRPr sz="1553"/>
            </a:lvl6pPr>
            <a:lvl7pPr marL="2129820" indent="0">
              <a:buNone/>
              <a:defRPr sz="1553"/>
            </a:lvl7pPr>
            <a:lvl8pPr marL="2484791" indent="0">
              <a:buNone/>
              <a:defRPr sz="1553"/>
            </a:lvl8pPr>
            <a:lvl9pPr marL="2839761" indent="0">
              <a:buNone/>
              <a:defRPr sz="1553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002" y="2983230"/>
            <a:ext cx="2289709" cy="5526803"/>
          </a:xfrm>
        </p:spPr>
        <p:txBody>
          <a:bodyPr/>
          <a:lstStyle>
            <a:lvl1pPr marL="0" indent="0">
              <a:buNone/>
              <a:defRPr sz="1242"/>
            </a:lvl1pPr>
            <a:lvl2pPr marL="354970" indent="0">
              <a:buNone/>
              <a:defRPr sz="1087"/>
            </a:lvl2pPr>
            <a:lvl3pPr marL="709940" indent="0">
              <a:buNone/>
              <a:defRPr sz="932"/>
            </a:lvl3pPr>
            <a:lvl4pPr marL="1064910" indent="0">
              <a:buNone/>
              <a:defRPr sz="776"/>
            </a:lvl4pPr>
            <a:lvl5pPr marL="1419880" indent="0">
              <a:buNone/>
              <a:defRPr sz="776"/>
            </a:lvl5pPr>
            <a:lvl6pPr marL="1774850" indent="0">
              <a:buNone/>
              <a:defRPr sz="776"/>
            </a:lvl6pPr>
            <a:lvl7pPr marL="2129820" indent="0">
              <a:buNone/>
              <a:defRPr sz="776"/>
            </a:lvl7pPr>
            <a:lvl8pPr marL="2484791" indent="0">
              <a:buNone/>
              <a:defRPr sz="776"/>
            </a:lvl8pPr>
            <a:lvl9pPr marL="2839761" indent="0">
              <a:buNone/>
              <a:defRPr sz="776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80437" y="529431"/>
            <a:ext cx="1530787" cy="8427165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8077" y="529431"/>
            <a:ext cx="4503618" cy="842716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8077" y="529434"/>
            <a:ext cx="6123146" cy="1922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8077" y="2647156"/>
            <a:ext cx="6123146" cy="630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8077" y="9216710"/>
            <a:ext cx="1597343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51643" y="9216710"/>
            <a:ext cx="2396014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13880" y="9216710"/>
            <a:ext cx="1597343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42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09940" rtl="0" eaLnBrk="1" latinLnBrk="0" hangingPunct="1">
        <a:lnSpc>
          <a:spcPct val="90000"/>
        </a:lnSpc>
        <a:spcBef>
          <a:spcPct val="0"/>
        </a:spcBef>
        <a:buNone/>
        <a:defRPr sz="34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485" indent="-177485" algn="l" defTabSz="709940" rtl="0" eaLnBrk="1" latinLnBrk="0" hangingPunct="1">
        <a:lnSpc>
          <a:spcPct val="90000"/>
        </a:lnSpc>
        <a:spcBef>
          <a:spcPts val="776"/>
        </a:spcBef>
        <a:buFont typeface="Arial" panose="020B0604020202020204" pitchFamily="34" charset="0"/>
        <a:buChar char="•"/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3245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2pPr>
      <a:lvl3pPr marL="88742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553" kern="1200">
          <a:solidFill>
            <a:schemeClr val="tx1"/>
          </a:solidFill>
          <a:latin typeface="+mn-lt"/>
          <a:ea typeface="+mn-ea"/>
          <a:cs typeface="+mn-cs"/>
        </a:defRPr>
      </a:lvl3pPr>
      <a:lvl4pPr marL="124239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59736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95233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30730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66227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301724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1pPr>
      <a:lvl2pPr marL="35497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70994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3pPr>
      <a:lvl4pPr marL="106491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41988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77485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12982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484791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2839761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e 34"/>
          <p:cNvGrpSpPr/>
          <p:nvPr/>
        </p:nvGrpSpPr>
        <p:grpSpPr>
          <a:xfrm>
            <a:off x="673825" y="3004756"/>
            <a:ext cx="6055176" cy="3073828"/>
            <a:chOff x="539551" y="1997387"/>
            <a:chExt cx="8135940" cy="3101885"/>
          </a:xfrm>
        </p:grpSpPr>
        <p:sp>
          <p:nvSpPr>
            <p:cNvPr id="38" name="Rectangle à coins arrondis 37"/>
            <p:cNvSpPr/>
            <p:nvPr/>
          </p:nvSpPr>
          <p:spPr bwMode="auto">
            <a:xfrm>
              <a:off x="3557389" y="3214112"/>
              <a:ext cx="1622425" cy="430912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fr-FR" sz="1600" dirty="0"/>
                <a:t>HT-29 T=6h</a:t>
              </a:r>
            </a:p>
          </p:txBody>
        </p:sp>
        <p:sp>
          <p:nvSpPr>
            <p:cNvPr id="39" name="Rectangle à coins arrondis 38"/>
            <p:cNvSpPr/>
            <p:nvPr/>
          </p:nvSpPr>
          <p:spPr bwMode="auto">
            <a:xfrm>
              <a:off x="3557389" y="1997387"/>
              <a:ext cx="1622425" cy="432623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fr-FR" sz="1600" dirty="0"/>
                <a:t>HT-29 T=0h</a:t>
              </a:r>
            </a:p>
          </p:txBody>
        </p:sp>
        <p:sp>
          <p:nvSpPr>
            <p:cNvPr id="40" name="Rectangle à coins arrondis 39"/>
            <p:cNvSpPr/>
            <p:nvPr/>
          </p:nvSpPr>
          <p:spPr bwMode="auto">
            <a:xfrm>
              <a:off x="5822753" y="4169048"/>
              <a:ext cx="1622425" cy="62072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fr-FR" sz="1600" dirty="0"/>
                <a:t>HT-29 + BHI T=6h</a:t>
              </a:r>
            </a:p>
          </p:txBody>
        </p:sp>
        <p:sp>
          <p:nvSpPr>
            <p:cNvPr id="41" name="Rectangle à coins arrondis 40"/>
            <p:cNvSpPr/>
            <p:nvPr/>
          </p:nvSpPr>
          <p:spPr bwMode="auto">
            <a:xfrm>
              <a:off x="539551" y="3160166"/>
              <a:ext cx="1766888" cy="62072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fr-FR" sz="1600" dirty="0"/>
                <a:t>HT-29 + TNF-</a:t>
              </a:r>
              <a:r>
                <a:rPr lang="el-GR" sz="1600" dirty="0">
                  <a:latin typeface="Calibri"/>
                </a:rPr>
                <a:t>α</a:t>
              </a:r>
              <a:r>
                <a:rPr lang="fr-FR" sz="1600" dirty="0"/>
                <a:t> T=6h</a:t>
              </a:r>
            </a:p>
          </p:txBody>
        </p:sp>
        <p:sp>
          <p:nvSpPr>
            <p:cNvPr id="42" name="Rectangle à coins arrondis 41"/>
            <p:cNvSpPr/>
            <p:nvPr/>
          </p:nvSpPr>
          <p:spPr bwMode="auto">
            <a:xfrm>
              <a:off x="6295828" y="3160166"/>
              <a:ext cx="2379663" cy="62072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fr-FR" sz="1600" dirty="0"/>
                <a:t>HT-29 + BHI + TNF-</a:t>
              </a:r>
              <a:r>
                <a:rPr lang="el-GR" sz="1600" dirty="0">
                  <a:latin typeface="Calibri"/>
                </a:rPr>
                <a:t>α</a:t>
              </a:r>
              <a:r>
                <a:rPr lang="fr-FR" sz="1600" dirty="0"/>
                <a:t> T=6h</a:t>
              </a:r>
            </a:p>
          </p:txBody>
        </p:sp>
        <p:sp>
          <p:nvSpPr>
            <p:cNvPr id="43" name="Rectangle à coins arrondis 42"/>
            <p:cNvSpPr/>
            <p:nvPr/>
          </p:nvSpPr>
          <p:spPr bwMode="auto">
            <a:xfrm>
              <a:off x="1157089" y="4169048"/>
              <a:ext cx="1622425" cy="56429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fr-FR" sz="1600" dirty="0"/>
                <a:t>HT-29 + SN T=6h</a:t>
              </a:r>
            </a:p>
          </p:txBody>
        </p:sp>
        <p:sp>
          <p:nvSpPr>
            <p:cNvPr id="44" name="Rectangle à coins arrondis 43"/>
            <p:cNvSpPr/>
            <p:nvPr/>
          </p:nvSpPr>
          <p:spPr bwMode="auto">
            <a:xfrm>
              <a:off x="3203377" y="4478554"/>
              <a:ext cx="2303463" cy="620718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fr-FR" sz="1600" dirty="0"/>
                <a:t>HT-29 + SN + TNF-</a:t>
              </a:r>
              <a:r>
                <a:rPr lang="el-GR" sz="1600" dirty="0">
                  <a:latin typeface="Calibri"/>
                </a:rPr>
                <a:t>α</a:t>
              </a:r>
              <a:r>
                <a:rPr lang="fr-FR" sz="1600" dirty="0"/>
                <a:t> T=6h</a:t>
              </a:r>
            </a:p>
          </p:txBody>
        </p:sp>
        <p:cxnSp>
          <p:nvCxnSpPr>
            <p:cNvPr id="45" name="Connecteur droit avec flèche 44"/>
            <p:cNvCxnSpPr/>
            <p:nvPr/>
          </p:nvCxnSpPr>
          <p:spPr bwMode="auto">
            <a:xfrm flipH="1" flipV="1">
              <a:off x="4289227" y="2586534"/>
              <a:ext cx="0" cy="268287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/>
            <p:cNvCxnSpPr/>
            <p:nvPr/>
          </p:nvCxnSpPr>
          <p:spPr bwMode="auto">
            <a:xfrm flipH="1">
              <a:off x="4289227" y="2850059"/>
              <a:ext cx="0" cy="2667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/>
            <p:cNvCxnSpPr/>
            <p:nvPr/>
          </p:nvCxnSpPr>
          <p:spPr bwMode="auto">
            <a:xfrm>
              <a:off x="4401938" y="2850059"/>
              <a:ext cx="0" cy="26670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/>
            <p:cNvCxnSpPr/>
            <p:nvPr/>
          </p:nvCxnSpPr>
          <p:spPr bwMode="auto">
            <a:xfrm>
              <a:off x="4401938" y="2586534"/>
              <a:ext cx="0" cy="26828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/>
            <p:cNvCxnSpPr/>
            <p:nvPr/>
          </p:nvCxnSpPr>
          <p:spPr bwMode="auto">
            <a:xfrm flipH="1" flipV="1">
              <a:off x="4289227" y="3758109"/>
              <a:ext cx="0" cy="26670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/>
            <p:cNvCxnSpPr/>
            <p:nvPr/>
          </p:nvCxnSpPr>
          <p:spPr bwMode="auto">
            <a:xfrm flipH="1">
              <a:off x="4289227" y="4021634"/>
              <a:ext cx="0" cy="26828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/>
            <p:cNvCxnSpPr/>
            <p:nvPr/>
          </p:nvCxnSpPr>
          <p:spPr bwMode="auto">
            <a:xfrm>
              <a:off x="4401938" y="4024809"/>
              <a:ext cx="0" cy="268287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 bwMode="auto">
            <a:xfrm>
              <a:off x="4401938" y="3761284"/>
              <a:ext cx="0" cy="2667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/>
            <p:cNvCxnSpPr/>
            <p:nvPr/>
          </p:nvCxnSpPr>
          <p:spPr bwMode="auto">
            <a:xfrm rot="6600000" flipH="1" flipV="1">
              <a:off x="5865615" y="3242171"/>
              <a:ext cx="0" cy="269875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 bwMode="auto">
            <a:xfrm rot="6600000">
              <a:off x="5611615" y="3173654"/>
              <a:ext cx="0" cy="26987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/>
            <p:cNvCxnSpPr/>
            <p:nvPr/>
          </p:nvCxnSpPr>
          <p:spPr bwMode="auto">
            <a:xfrm rot="7800000" flipH="1" flipV="1">
              <a:off x="5613996" y="3817410"/>
              <a:ext cx="0" cy="271462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/>
            <p:cNvCxnSpPr/>
            <p:nvPr/>
          </p:nvCxnSpPr>
          <p:spPr bwMode="auto">
            <a:xfrm rot="7800000">
              <a:off x="5408415" y="3686671"/>
              <a:ext cx="0" cy="26987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/>
            <p:cNvCxnSpPr/>
            <p:nvPr/>
          </p:nvCxnSpPr>
          <p:spPr bwMode="auto">
            <a:xfrm rot="6600000">
              <a:off x="5576690" y="3292971"/>
              <a:ext cx="0" cy="269876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/>
            <p:cNvCxnSpPr/>
            <p:nvPr/>
          </p:nvCxnSpPr>
          <p:spPr bwMode="auto">
            <a:xfrm rot="6600000">
              <a:off x="5814021" y="3359836"/>
              <a:ext cx="0" cy="27146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/>
            <p:nvPr/>
          </p:nvCxnSpPr>
          <p:spPr bwMode="auto">
            <a:xfrm rot="15000000" flipV="1">
              <a:off x="2839046" y="3376314"/>
              <a:ext cx="0" cy="271463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 bwMode="auto">
            <a:xfrm rot="15000000" flipH="1">
              <a:off x="2805707" y="3262269"/>
              <a:ext cx="0" cy="27146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/>
            <p:cNvCxnSpPr/>
            <p:nvPr/>
          </p:nvCxnSpPr>
          <p:spPr bwMode="auto">
            <a:xfrm rot="15000000" flipH="1">
              <a:off x="3055739" y="3196133"/>
              <a:ext cx="0" cy="269875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 bwMode="auto">
            <a:xfrm rot="15000000" flipH="1">
              <a:off x="3087319" y="3306210"/>
              <a:ext cx="0" cy="27146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 bwMode="auto">
            <a:xfrm rot="18600000">
              <a:off x="5524301" y="3876090"/>
              <a:ext cx="0" cy="26987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eur droit avec flèche 63"/>
            <p:cNvCxnSpPr/>
            <p:nvPr/>
          </p:nvCxnSpPr>
          <p:spPr bwMode="auto">
            <a:xfrm rot="18600000" flipH="1" flipV="1">
              <a:off x="5321894" y="3747789"/>
              <a:ext cx="0" cy="271463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avec flèche 64"/>
            <p:cNvCxnSpPr/>
            <p:nvPr/>
          </p:nvCxnSpPr>
          <p:spPr bwMode="auto">
            <a:xfrm rot="13800000" flipV="1">
              <a:off x="3090836" y="4006656"/>
              <a:ext cx="0" cy="271463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 bwMode="auto">
            <a:xfrm rot="13800000" flipH="1">
              <a:off x="3032847" y="3893402"/>
              <a:ext cx="0" cy="26987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 bwMode="auto">
            <a:xfrm rot="3000000" flipH="1">
              <a:off x="3298938" y="3876320"/>
              <a:ext cx="0" cy="26987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avec flèche 67"/>
            <p:cNvCxnSpPr/>
            <p:nvPr/>
          </p:nvCxnSpPr>
          <p:spPr bwMode="auto">
            <a:xfrm rot="3000000" flipV="1">
              <a:off x="3242922" y="3762566"/>
              <a:ext cx="0" cy="271462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476C0541-EC94-8449-A848-90E96988BBDE}"/>
              </a:ext>
            </a:extLst>
          </p:cNvPr>
          <p:cNvSpPr txBox="1"/>
          <p:nvPr/>
        </p:nvSpPr>
        <p:spPr>
          <a:xfrm>
            <a:off x="235779" y="239486"/>
            <a:ext cx="998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Fig. S3</a:t>
            </a:r>
          </a:p>
        </p:txBody>
      </p:sp>
    </p:spTree>
    <p:extLst>
      <p:ext uri="{BB962C8B-B14F-4D97-AF65-F5344CB8AC3E}">
        <p14:creationId xmlns:p14="http://schemas.microsoft.com/office/powerpoint/2010/main" val="3147761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545</TotalTime>
  <Words>48</Words>
  <Application>Microsoft Macintosh PowerPoint</Application>
  <PresentationFormat>Personnalisé</PresentationFormat>
  <Paragraphs>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Luis Bermudez</dc:creator>
  <cp:keywords/>
  <dc:description/>
  <cp:lastModifiedBy>Luis Bermudez</cp:lastModifiedBy>
  <cp:revision>24</cp:revision>
  <dcterms:created xsi:type="dcterms:W3CDTF">2017-05-10T08:39:07Z</dcterms:created>
  <dcterms:modified xsi:type="dcterms:W3CDTF">2020-05-02T12:54:07Z</dcterms:modified>
  <cp:category/>
</cp:coreProperties>
</file>