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099300" cy="99441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957"/>
    <p:restoredTop sz="97741"/>
  </p:normalViewPr>
  <p:slideViewPr>
    <p:cSldViewPr snapToGrid="0" snapToObjects="1">
      <p:cViewPr varScale="1">
        <p:scale>
          <a:sx n="73" d="100"/>
          <a:sy n="73" d="100"/>
        </p:scale>
        <p:origin x="3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448" y="1627426"/>
            <a:ext cx="6034405" cy="3462020"/>
          </a:xfrm>
        </p:spPr>
        <p:txBody>
          <a:bodyPr anchor="b"/>
          <a:lstStyle>
            <a:lvl1pPr algn="ctr"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7413" y="5222955"/>
            <a:ext cx="5324475" cy="2400855"/>
          </a:xfrm>
        </p:spPr>
        <p:txBody>
          <a:bodyPr/>
          <a:lstStyle>
            <a:lvl1pPr marL="0" indent="0" algn="ctr">
              <a:buNone/>
              <a:defRPr sz="1863"/>
            </a:lvl1pPr>
            <a:lvl2pPr marL="354970" indent="0" algn="ctr">
              <a:buNone/>
              <a:defRPr sz="1553"/>
            </a:lvl2pPr>
            <a:lvl3pPr marL="709940" indent="0" algn="ctr">
              <a:buNone/>
              <a:defRPr sz="1398"/>
            </a:lvl3pPr>
            <a:lvl4pPr marL="1064910" indent="0" algn="ctr">
              <a:buNone/>
              <a:defRPr sz="1242"/>
            </a:lvl4pPr>
            <a:lvl5pPr marL="1419880" indent="0" algn="ctr">
              <a:buNone/>
              <a:defRPr sz="1242"/>
            </a:lvl5pPr>
            <a:lvl6pPr marL="1774850" indent="0" algn="ctr">
              <a:buNone/>
              <a:defRPr sz="1242"/>
            </a:lvl6pPr>
            <a:lvl7pPr marL="2129820" indent="0" algn="ctr">
              <a:buNone/>
              <a:defRPr sz="1242"/>
            </a:lvl7pPr>
            <a:lvl8pPr marL="2484791" indent="0" algn="ctr">
              <a:buNone/>
              <a:defRPr sz="1242"/>
            </a:lvl8pPr>
            <a:lvl9pPr marL="2839761" indent="0" algn="ctr">
              <a:buNone/>
              <a:defRPr sz="1242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80" y="2479122"/>
            <a:ext cx="6123146" cy="4136469"/>
          </a:xfrm>
        </p:spPr>
        <p:txBody>
          <a:bodyPr anchor="b"/>
          <a:lstStyle>
            <a:lvl1pPr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80" y="6654724"/>
            <a:ext cx="6123146" cy="2175271"/>
          </a:xfrm>
        </p:spPr>
        <p:txBody>
          <a:bodyPr/>
          <a:lstStyle>
            <a:lvl1pPr marL="0" indent="0">
              <a:buNone/>
              <a:defRPr sz="1863">
                <a:solidFill>
                  <a:schemeClr val="tx1"/>
                </a:solidFill>
              </a:defRPr>
            </a:lvl1pPr>
            <a:lvl2pPr marL="35497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2pPr>
            <a:lvl3pPr marL="709940" indent="0">
              <a:buNone/>
              <a:defRPr sz="1398">
                <a:solidFill>
                  <a:schemeClr val="tx1">
                    <a:tint val="75000"/>
                  </a:schemeClr>
                </a:solidFill>
              </a:defRPr>
            </a:lvl3pPr>
            <a:lvl4pPr marL="106491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4pPr>
            <a:lvl5pPr marL="141988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5pPr>
            <a:lvl6pPr marL="177485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6pPr>
            <a:lvl7pPr marL="212982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7pPr>
            <a:lvl8pPr marL="248479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8pPr>
            <a:lvl9pPr marL="283976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077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4020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529434"/>
            <a:ext cx="6123146" cy="1922066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002" y="2437687"/>
            <a:ext cx="3003336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002" y="3632359"/>
            <a:ext cx="3003336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4021" y="2437687"/>
            <a:ext cx="3018127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4021" y="3632359"/>
            <a:ext cx="3018127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7" y="1431769"/>
            <a:ext cx="3594021" cy="7066756"/>
          </a:xfrm>
        </p:spPr>
        <p:txBody>
          <a:bodyPr/>
          <a:lstStyle>
            <a:lvl1pPr>
              <a:defRPr sz="2484"/>
            </a:lvl1pPr>
            <a:lvl2pPr>
              <a:defRPr sz="2174"/>
            </a:lvl2pPr>
            <a:lvl3pPr>
              <a:defRPr sz="1863"/>
            </a:lvl3pPr>
            <a:lvl4pPr>
              <a:defRPr sz="1553"/>
            </a:lvl4pPr>
            <a:lvl5pPr>
              <a:defRPr sz="1553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8127" y="1431769"/>
            <a:ext cx="3594021" cy="7066756"/>
          </a:xfrm>
        </p:spPr>
        <p:txBody>
          <a:bodyPr anchor="t"/>
          <a:lstStyle>
            <a:lvl1pPr marL="0" indent="0">
              <a:buNone/>
              <a:defRPr sz="2484"/>
            </a:lvl1pPr>
            <a:lvl2pPr marL="354970" indent="0">
              <a:buNone/>
              <a:defRPr sz="2174"/>
            </a:lvl2pPr>
            <a:lvl3pPr marL="709940" indent="0">
              <a:buNone/>
              <a:defRPr sz="1863"/>
            </a:lvl3pPr>
            <a:lvl4pPr marL="1064910" indent="0">
              <a:buNone/>
              <a:defRPr sz="1553"/>
            </a:lvl4pPr>
            <a:lvl5pPr marL="1419880" indent="0">
              <a:buNone/>
              <a:defRPr sz="1553"/>
            </a:lvl5pPr>
            <a:lvl6pPr marL="1774850" indent="0">
              <a:buNone/>
              <a:defRPr sz="1553"/>
            </a:lvl6pPr>
            <a:lvl7pPr marL="2129820" indent="0">
              <a:buNone/>
              <a:defRPr sz="1553"/>
            </a:lvl7pPr>
            <a:lvl8pPr marL="2484791" indent="0">
              <a:buNone/>
              <a:defRPr sz="1553"/>
            </a:lvl8pPr>
            <a:lvl9pPr marL="2839761" indent="0">
              <a:buNone/>
              <a:defRPr sz="1553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0437" y="529431"/>
            <a:ext cx="1530787" cy="8427165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077" y="529431"/>
            <a:ext cx="4503618" cy="842716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8077" y="529434"/>
            <a:ext cx="6123146" cy="1922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077" y="2647156"/>
            <a:ext cx="6123146" cy="630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8077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643" y="9216710"/>
            <a:ext cx="2396014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13880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42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9940" rtl="0" eaLnBrk="1" latinLnBrk="0" hangingPunct="1">
        <a:lnSpc>
          <a:spcPct val="90000"/>
        </a:lnSpc>
        <a:spcBef>
          <a:spcPct val="0"/>
        </a:spcBef>
        <a:buNone/>
        <a:defRPr sz="3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485" indent="-177485" algn="l" defTabSz="709940" rtl="0" eaLnBrk="1" latinLnBrk="0" hangingPunct="1">
        <a:lnSpc>
          <a:spcPct val="90000"/>
        </a:lnSpc>
        <a:spcBef>
          <a:spcPts val="776"/>
        </a:spcBef>
        <a:buFont typeface="Arial" panose="020B0604020202020204" pitchFamily="34" charset="0"/>
        <a:buChar char="•"/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3245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88742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24239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736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233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730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227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724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497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0994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491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1988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485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2982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479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3976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820" y="994084"/>
            <a:ext cx="3761836" cy="2863487"/>
          </a:xfrm>
          <a:prstGeom prst="rect">
            <a:avLst/>
          </a:prstGeom>
        </p:spPr>
      </p:pic>
      <p:sp>
        <p:nvSpPr>
          <p:cNvPr id="10" name="ZoneTexte 7"/>
          <p:cNvSpPr txBox="1">
            <a:spLocks noChangeArrowheads="1"/>
          </p:cNvSpPr>
          <p:nvPr/>
        </p:nvSpPr>
        <p:spPr bwMode="auto">
          <a:xfrm>
            <a:off x="1498941" y="625519"/>
            <a:ext cx="55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3200" b="1" dirty="0">
                <a:latin typeface="Calibri" pitchFamily="34" charset="0"/>
              </a:rPr>
              <a:t>A</a:t>
            </a:r>
          </a:p>
        </p:txBody>
      </p:sp>
      <p:sp>
        <p:nvSpPr>
          <p:cNvPr id="11" name="ZoneTexte 7"/>
          <p:cNvSpPr txBox="1">
            <a:spLocks noChangeArrowheads="1"/>
          </p:cNvSpPr>
          <p:nvPr/>
        </p:nvSpPr>
        <p:spPr bwMode="auto">
          <a:xfrm>
            <a:off x="1498941" y="3880740"/>
            <a:ext cx="55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3200" b="1" dirty="0">
                <a:latin typeface="Calibri" pitchFamily="34" charset="0"/>
              </a:rPr>
              <a:t>B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497336" y="6929403"/>
            <a:ext cx="5543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3200" b="1" dirty="0">
                <a:latin typeface="Calibri" pitchFamily="34" charset="0"/>
              </a:rPr>
              <a:t>C</a:t>
            </a: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445695"/>
              </p:ext>
            </p:extLst>
          </p:nvPr>
        </p:nvGraphicFramePr>
        <p:xfrm>
          <a:off x="2122062" y="4202025"/>
          <a:ext cx="2705100" cy="269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rism Project" r:id="rId4" imgW="3007783" imgH="2986617" progId="Prism5.Document">
                  <p:embed/>
                </p:oleObj>
              </mc:Choice>
              <mc:Fallback>
                <p:oleObj name="Prism Project" r:id="rId4" imgW="3007783" imgH="2986617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062" y="4202025"/>
                        <a:ext cx="2705100" cy="269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961083"/>
              </p:ext>
            </p:extLst>
          </p:nvPr>
        </p:nvGraphicFramePr>
        <p:xfrm>
          <a:off x="2185258" y="7254875"/>
          <a:ext cx="2665412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Prism Project" r:id="rId6" imgW="2963333" imgH="2986617" progId="Prism5.Document">
                  <p:embed/>
                </p:oleObj>
              </mc:Choice>
              <mc:Fallback>
                <p:oleObj name="Prism Project" r:id="rId6" imgW="2963333" imgH="2986617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258" y="7254875"/>
                        <a:ext cx="2665412" cy="268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E782E33-0D90-8A41-9025-8994FE47AB74}"/>
              </a:ext>
            </a:extLst>
          </p:cNvPr>
          <p:cNvSpPr txBox="1"/>
          <p:nvPr/>
        </p:nvSpPr>
        <p:spPr>
          <a:xfrm>
            <a:off x="235779" y="239486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Fig. S2</a:t>
            </a:r>
          </a:p>
        </p:txBody>
      </p:sp>
    </p:spTree>
    <p:extLst>
      <p:ext uri="{BB962C8B-B14F-4D97-AF65-F5344CB8AC3E}">
        <p14:creationId xmlns:p14="http://schemas.microsoft.com/office/powerpoint/2010/main" val="9832921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</TotalTime>
  <Words>6</Words>
  <Application>Microsoft Macintosh PowerPoint</Application>
  <PresentationFormat>Personnalisé</PresentationFormat>
  <Paragraphs>4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Prism Project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Luis Bermudez</dc:creator>
  <cp:keywords/>
  <dc:description/>
  <cp:lastModifiedBy>Luis Bermudez</cp:lastModifiedBy>
  <cp:revision>25</cp:revision>
  <dcterms:created xsi:type="dcterms:W3CDTF">2017-05-10T08:39:07Z</dcterms:created>
  <dcterms:modified xsi:type="dcterms:W3CDTF">2020-05-02T12:53:51Z</dcterms:modified>
  <cp:category/>
</cp:coreProperties>
</file>