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</p:sldIdLst>
  <p:sldSz cx="7099300" cy="99441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957"/>
    <p:restoredTop sz="97741"/>
  </p:normalViewPr>
  <p:slideViewPr>
    <p:cSldViewPr snapToGrid="0" snapToObjects="1">
      <p:cViewPr varScale="1">
        <p:scale>
          <a:sx n="73" d="100"/>
          <a:sy n="73" d="100"/>
        </p:scale>
        <p:origin x="3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448" y="1627426"/>
            <a:ext cx="6034405" cy="3462020"/>
          </a:xfrm>
        </p:spPr>
        <p:txBody>
          <a:bodyPr anchor="b"/>
          <a:lstStyle>
            <a:lvl1pPr algn="ctr">
              <a:defRPr sz="4658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7413" y="5222955"/>
            <a:ext cx="5324475" cy="2400855"/>
          </a:xfrm>
        </p:spPr>
        <p:txBody>
          <a:bodyPr/>
          <a:lstStyle>
            <a:lvl1pPr marL="0" indent="0" algn="ctr">
              <a:buNone/>
              <a:defRPr sz="1863"/>
            </a:lvl1pPr>
            <a:lvl2pPr marL="354970" indent="0" algn="ctr">
              <a:buNone/>
              <a:defRPr sz="1553"/>
            </a:lvl2pPr>
            <a:lvl3pPr marL="709940" indent="0" algn="ctr">
              <a:buNone/>
              <a:defRPr sz="1398"/>
            </a:lvl3pPr>
            <a:lvl4pPr marL="1064910" indent="0" algn="ctr">
              <a:buNone/>
              <a:defRPr sz="1242"/>
            </a:lvl4pPr>
            <a:lvl5pPr marL="1419880" indent="0" algn="ctr">
              <a:buNone/>
              <a:defRPr sz="1242"/>
            </a:lvl5pPr>
            <a:lvl6pPr marL="1774850" indent="0" algn="ctr">
              <a:buNone/>
              <a:defRPr sz="1242"/>
            </a:lvl6pPr>
            <a:lvl7pPr marL="2129820" indent="0" algn="ctr">
              <a:buNone/>
              <a:defRPr sz="1242"/>
            </a:lvl7pPr>
            <a:lvl8pPr marL="2484791" indent="0" algn="ctr">
              <a:buNone/>
              <a:defRPr sz="1242"/>
            </a:lvl8pPr>
            <a:lvl9pPr marL="2839761" indent="0" algn="ctr">
              <a:buNone/>
              <a:defRPr sz="1242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380" y="2479122"/>
            <a:ext cx="6123146" cy="4136469"/>
          </a:xfrm>
        </p:spPr>
        <p:txBody>
          <a:bodyPr anchor="b"/>
          <a:lstStyle>
            <a:lvl1pPr>
              <a:defRPr sz="4658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4380" y="6654724"/>
            <a:ext cx="6123146" cy="2175271"/>
          </a:xfrm>
        </p:spPr>
        <p:txBody>
          <a:bodyPr/>
          <a:lstStyle>
            <a:lvl1pPr marL="0" indent="0">
              <a:buNone/>
              <a:defRPr sz="1863">
                <a:solidFill>
                  <a:schemeClr val="tx1"/>
                </a:solidFill>
              </a:defRPr>
            </a:lvl1pPr>
            <a:lvl2pPr marL="354970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2pPr>
            <a:lvl3pPr marL="709940" indent="0">
              <a:buNone/>
              <a:defRPr sz="1398">
                <a:solidFill>
                  <a:schemeClr val="tx1">
                    <a:tint val="75000"/>
                  </a:schemeClr>
                </a:solidFill>
              </a:defRPr>
            </a:lvl3pPr>
            <a:lvl4pPr marL="106491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4pPr>
            <a:lvl5pPr marL="141988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5pPr>
            <a:lvl6pPr marL="177485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6pPr>
            <a:lvl7pPr marL="2129820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7pPr>
            <a:lvl8pPr marL="248479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8pPr>
            <a:lvl9pPr marL="2839761" indent="0">
              <a:buNone/>
              <a:defRPr sz="12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8077" y="2647156"/>
            <a:ext cx="3017203" cy="63094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4020" y="2647156"/>
            <a:ext cx="3017203" cy="630944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529434"/>
            <a:ext cx="6123146" cy="1922066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002" y="2437687"/>
            <a:ext cx="3003336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002" y="3632359"/>
            <a:ext cx="3003336" cy="53426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94021" y="2437687"/>
            <a:ext cx="3018127" cy="1194672"/>
          </a:xfrm>
        </p:spPr>
        <p:txBody>
          <a:bodyPr anchor="b"/>
          <a:lstStyle>
            <a:lvl1pPr marL="0" indent="0">
              <a:buNone/>
              <a:defRPr sz="1863" b="1"/>
            </a:lvl1pPr>
            <a:lvl2pPr marL="354970" indent="0">
              <a:buNone/>
              <a:defRPr sz="1553" b="1"/>
            </a:lvl2pPr>
            <a:lvl3pPr marL="709940" indent="0">
              <a:buNone/>
              <a:defRPr sz="1398" b="1"/>
            </a:lvl3pPr>
            <a:lvl4pPr marL="1064910" indent="0">
              <a:buNone/>
              <a:defRPr sz="1242" b="1"/>
            </a:lvl4pPr>
            <a:lvl5pPr marL="1419880" indent="0">
              <a:buNone/>
              <a:defRPr sz="1242" b="1"/>
            </a:lvl5pPr>
            <a:lvl6pPr marL="1774850" indent="0">
              <a:buNone/>
              <a:defRPr sz="1242" b="1"/>
            </a:lvl6pPr>
            <a:lvl7pPr marL="2129820" indent="0">
              <a:buNone/>
              <a:defRPr sz="1242" b="1"/>
            </a:lvl7pPr>
            <a:lvl8pPr marL="2484791" indent="0">
              <a:buNone/>
              <a:defRPr sz="1242" b="1"/>
            </a:lvl8pPr>
            <a:lvl9pPr marL="2839761" indent="0">
              <a:buNone/>
              <a:defRPr sz="124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94021" y="3632359"/>
            <a:ext cx="3018127" cy="53426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8127" y="1431769"/>
            <a:ext cx="3594021" cy="7066756"/>
          </a:xfrm>
        </p:spPr>
        <p:txBody>
          <a:bodyPr/>
          <a:lstStyle>
            <a:lvl1pPr>
              <a:defRPr sz="2484"/>
            </a:lvl1pPr>
            <a:lvl2pPr>
              <a:defRPr sz="2174"/>
            </a:lvl2pPr>
            <a:lvl3pPr>
              <a:defRPr sz="1863"/>
            </a:lvl3pPr>
            <a:lvl4pPr>
              <a:defRPr sz="1553"/>
            </a:lvl4pPr>
            <a:lvl5pPr>
              <a:defRPr sz="1553"/>
            </a:lvl5pPr>
            <a:lvl6pPr>
              <a:defRPr sz="1553"/>
            </a:lvl6pPr>
            <a:lvl7pPr>
              <a:defRPr sz="1553"/>
            </a:lvl7pPr>
            <a:lvl8pPr>
              <a:defRPr sz="1553"/>
            </a:lvl8pPr>
            <a:lvl9pPr>
              <a:defRPr sz="15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002" y="662940"/>
            <a:ext cx="2289709" cy="2320290"/>
          </a:xfrm>
        </p:spPr>
        <p:txBody>
          <a:bodyPr anchor="b"/>
          <a:lstStyle>
            <a:lvl1pPr>
              <a:defRPr sz="2484"/>
            </a:lvl1pPr>
          </a:lstStyle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18127" y="1431769"/>
            <a:ext cx="3594021" cy="7066756"/>
          </a:xfrm>
        </p:spPr>
        <p:txBody>
          <a:bodyPr anchor="t"/>
          <a:lstStyle>
            <a:lvl1pPr marL="0" indent="0">
              <a:buNone/>
              <a:defRPr sz="2484"/>
            </a:lvl1pPr>
            <a:lvl2pPr marL="354970" indent="0">
              <a:buNone/>
              <a:defRPr sz="2174"/>
            </a:lvl2pPr>
            <a:lvl3pPr marL="709940" indent="0">
              <a:buNone/>
              <a:defRPr sz="1863"/>
            </a:lvl3pPr>
            <a:lvl4pPr marL="1064910" indent="0">
              <a:buNone/>
              <a:defRPr sz="1553"/>
            </a:lvl4pPr>
            <a:lvl5pPr marL="1419880" indent="0">
              <a:buNone/>
              <a:defRPr sz="1553"/>
            </a:lvl5pPr>
            <a:lvl6pPr marL="1774850" indent="0">
              <a:buNone/>
              <a:defRPr sz="1553"/>
            </a:lvl6pPr>
            <a:lvl7pPr marL="2129820" indent="0">
              <a:buNone/>
              <a:defRPr sz="1553"/>
            </a:lvl7pPr>
            <a:lvl8pPr marL="2484791" indent="0">
              <a:buNone/>
              <a:defRPr sz="1553"/>
            </a:lvl8pPr>
            <a:lvl9pPr marL="2839761" indent="0">
              <a:buNone/>
              <a:defRPr sz="1553"/>
            </a:lvl9pPr>
          </a:lstStyle>
          <a:p>
            <a:r>
              <a:rPr lang="fr-FR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002" y="2983230"/>
            <a:ext cx="2289709" cy="5526803"/>
          </a:xfrm>
        </p:spPr>
        <p:txBody>
          <a:bodyPr/>
          <a:lstStyle>
            <a:lvl1pPr marL="0" indent="0">
              <a:buNone/>
              <a:defRPr sz="1242"/>
            </a:lvl1pPr>
            <a:lvl2pPr marL="354970" indent="0">
              <a:buNone/>
              <a:defRPr sz="1087"/>
            </a:lvl2pPr>
            <a:lvl3pPr marL="709940" indent="0">
              <a:buNone/>
              <a:defRPr sz="932"/>
            </a:lvl3pPr>
            <a:lvl4pPr marL="1064910" indent="0">
              <a:buNone/>
              <a:defRPr sz="776"/>
            </a:lvl4pPr>
            <a:lvl5pPr marL="1419880" indent="0">
              <a:buNone/>
              <a:defRPr sz="776"/>
            </a:lvl5pPr>
            <a:lvl6pPr marL="1774850" indent="0">
              <a:buNone/>
              <a:defRPr sz="776"/>
            </a:lvl6pPr>
            <a:lvl7pPr marL="2129820" indent="0">
              <a:buNone/>
              <a:defRPr sz="776"/>
            </a:lvl7pPr>
            <a:lvl8pPr marL="2484791" indent="0">
              <a:buNone/>
              <a:defRPr sz="776"/>
            </a:lvl8pPr>
            <a:lvl9pPr marL="2839761" indent="0">
              <a:buNone/>
              <a:defRPr sz="776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80437" y="529431"/>
            <a:ext cx="1530787" cy="8427165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8077" y="529431"/>
            <a:ext cx="4503618" cy="842716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8077" y="529434"/>
            <a:ext cx="6123146" cy="1922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077" y="2647156"/>
            <a:ext cx="6123146" cy="630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8077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27B40-98F4-684F-9A3F-8E1CC88AF4E0}" type="datetimeFigureOut">
              <a:rPr lang="fr-FR" smtClean="0"/>
              <a:t>02/05/2020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643" y="9216710"/>
            <a:ext cx="2396014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13880" y="9216710"/>
            <a:ext cx="1597343" cy="5294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2C08B-2380-D94B-B483-7C1C04FA1D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42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09940" rtl="0" eaLnBrk="1" latinLnBrk="0" hangingPunct="1">
        <a:lnSpc>
          <a:spcPct val="90000"/>
        </a:lnSpc>
        <a:spcBef>
          <a:spcPct val="0"/>
        </a:spcBef>
        <a:buNone/>
        <a:defRPr sz="34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485" indent="-177485" algn="l" defTabSz="709940" rtl="0" eaLnBrk="1" latinLnBrk="0" hangingPunct="1">
        <a:lnSpc>
          <a:spcPct val="90000"/>
        </a:lnSpc>
        <a:spcBef>
          <a:spcPts val="776"/>
        </a:spcBef>
        <a:buFont typeface="Arial" panose="020B0604020202020204" pitchFamily="34" charset="0"/>
        <a:buChar char="•"/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3245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863" kern="1200">
          <a:solidFill>
            <a:schemeClr val="tx1"/>
          </a:solidFill>
          <a:latin typeface="+mn-lt"/>
          <a:ea typeface="+mn-ea"/>
          <a:cs typeface="+mn-cs"/>
        </a:defRPr>
      </a:lvl2pPr>
      <a:lvl3pPr marL="88742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553" kern="1200">
          <a:solidFill>
            <a:schemeClr val="tx1"/>
          </a:solidFill>
          <a:latin typeface="+mn-lt"/>
          <a:ea typeface="+mn-ea"/>
          <a:cs typeface="+mn-cs"/>
        </a:defRPr>
      </a:lvl3pPr>
      <a:lvl4pPr marL="124239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59736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952335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30730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66227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3017246" indent="-177485" algn="l" defTabSz="709940" rtl="0" eaLnBrk="1" latinLnBrk="0" hangingPunct="1">
        <a:lnSpc>
          <a:spcPct val="90000"/>
        </a:lnSpc>
        <a:spcBef>
          <a:spcPts val="388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1pPr>
      <a:lvl2pPr marL="35497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70994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3pPr>
      <a:lvl4pPr marL="106491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4pPr>
      <a:lvl5pPr marL="141988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5pPr>
      <a:lvl6pPr marL="177485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6pPr>
      <a:lvl7pPr marL="2129820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7pPr>
      <a:lvl8pPr marL="2484791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8pPr>
      <a:lvl9pPr marL="2839761" algn="l" defTabSz="709940" rtl="0" eaLnBrk="1" latinLnBrk="0" hangingPunct="1">
        <a:defRPr sz="1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7"/>
          <p:cNvSpPr txBox="1">
            <a:spLocks noChangeArrowheads="1"/>
          </p:cNvSpPr>
          <p:nvPr/>
        </p:nvSpPr>
        <p:spPr bwMode="auto">
          <a:xfrm>
            <a:off x="235779" y="1560348"/>
            <a:ext cx="9361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3600" b="1" dirty="0">
                <a:latin typeface="Calibri" pitchFamily="34" charset="0"/>
              </a:rPr>
              <a:t>A</a:t>
            </a:r>
          </a:p>
        </p:txBody>
      </p:sp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3673291" y="1555995"/>
            <a:ext cx="9361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sz="3600" b="1" dirty="0">
                <a:latin typeface="Calibri" pitchFamily="34" charset="0"/>
              </a:rPr>
              <a:t>B</a:t>
            </a:r>
          </a:p>
        </p:txBody>
      </p:sp>
      <p:grpSp>
        <p:nvGrpSpPr>
          <p:cNvPr id="7" name="Groupe 27"/>
          <p:cNvGrpSpPr/>
          <p:nvPr/>
        </p:nvGrpSpPr>
        <p:grpSpPr>
          <a:xfrm>
            <a:off x="-90633" y="2295436"/>
            <a:ext cx="3738805" cy="1632913"/>
            <a:chOff x="-74808" y="4077072"/>
            <a:chExt cx="5256207" cy="2092649"/>
          </a:xfrm>
        </p:grpSpPr>
        <p:sp>
          <p:nvSpPr>
            <p:cNvPr id="8" name="ZoneTexte 7"/>
            <p:cNvSpPr txBox="1"/>
            <p:nvPr/>
          </p:nvSpPr>
          <p:spPr>
            <a:xfrm>
              <a:off x="4227966" y="5024207"/>
              <a:ext cx="825424" cy="354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/>
                <a:t>T = 9h</a:t>
              </a:r>
            </a:p>
          </p:txBody>
        </p:sp>
        <p:grpSp>
          <p:nvGrpSpPr>
            <p:cNvPr id="9" name="Groupe 26"/>
            <p:cNvGrpSpPr/>
            <p:nvPr/>
          </p:nvGrpSpPr>
          <p:grpSpPr>
            <a:xfrm>
              <a:off x="-74808" y="4077072"/>
              <a:ext cx="5256207" cy="2092649"/>
              <a:chOff x="-74808" y="4437112"/>
              <a:chExt cx="5256207" cy="2092649"/>
            </a:xfrm>
          </p:grpSpPr>
          <p:grpSp>
            <p:nvGrpSpPr>
              <p:cNvPr id="10" name="Groupe 25"/>
              <p:cNvGrpSpPr/>
              <p:nvPr/>
            </p:nvGrpSpPr>
            <p:grpSpPr>
              <a:xfrm>
                <a:off x="-74808" y="4437112"/>
                <a:ext cx="5256207" cy="2092649"/>
                <a:chOff x="-74808" y="4448145"/>
                <a:chExt cx="5256207" cy="2092649"/>
              </a:xfrm>
            </p:grpSpPr>
            <p:grpSp>
              <p:nvGrpSpPr>
                <p:cNvPr id="12" name="Groupe 66"/>
                <p:cNvGrpSpPr/>
                <p:nvPr/>
              </p:nvGrpSpPr>
              <p:grpSpPr>
                <a:xfrm>
                  <a:off x="-74808" y="4448145"/>
                  <a:ext cx="5256207" cy="2092649"/>
                  <a:chOff x="204840" y="4005064"/>
                  <a:chExt cx="5256207" cy="2092649"/>
                </a:xfrm>
              </p:grpSpPr>
              <p:sp>
                <p:nvSpPr>
                  <p:cNvPr id="14" name="Rectangle 13"/>
                  <p:cNvSpPr/>
                  <p:nvPr/>
                </p:nvSpPr>
                <p:spPr>
                  <a:xfrm>
                    <a:off x="1215592" y="4625888"/>
                    <a:ext cx="3708000" cy="288000"/>
                  </a:xfrm>
                  <a:prstGeom prst="rect">
                    <a:avLst/>
                  </a:prstGeom>
                  <a:ln w="127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15" name="Connecteur droit 14"/>
                  <p:cNvCxnSpPr/>
                  <p:nvPr/>
                </p:nvCxnSpPr>
                <p:spPr>
                  <a:xfrm>
                    <a:off x="2439592" y="4625888"/>
                    <a:ext cx="0" cy="288000"/>
                  </a:xfrm>
                  <a:prstGeom prst="line">
                    <a:avLst/>
                  </a:prstGeom>
                  <a:ln w="12700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4410002" y="4016096"/>
                    <a:ext cx="1051045" cy="354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/>
                      <a:t>Sacrifice</a:t>
                    </a:r>
                  </a:p>
                </p:txBody>
              </p:sp>
              <p:sp>
                <p:nvSpPr>
                  <p:cNvPr id="17" name="ZoneTexte 16"/>
                  <p:cNvSpPr txBox="1"/>
                  <p:nvPr/>
                </p:nvSpPr>
                <p:spPr>
                  <a:xfrm>
                    <a:off x="927593" y="4941166"/>
                    <a:ext cx="859754" cy="354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/>
                      <a:t>T = 0</a:t>
                    </a:r>
                  </a:p>
                </p:txBody>
              </p:sp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204840" y="5506069"/>
                    <a:ext cx="2030396" cy="5916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i="1" dirty="0"/>
                      <a:t>F. </a:t>
                    </a:r>
                    <a:r>
                      <a:rPr lang="en-US" sz="1200" i="1" dirty="0" err="1"/>
                      <a:t>prausnitzii</a:t>
                    </a:r>
                    <a:r>
                      <a:rPr lang="en-US" sz="1200" i="1" dirty="0"/>
                      <a:t> </a:t>
                    </a:r>
                  </a:p>
                  <a:p>
                    <a:pPr algn="ctr"/>
                    <a:r>
                      <a:rPr lang="en-US" sz="1200" dirty="0"/>
                      <a:t>SN gavages</a:t>
                    </a:r>
                  </a:p>
                </p:txBody>
              </p:sp>
              <p:sp>
                <p:nvSpPr>
                  <p:cNvPr id="19" name="Flèche vers le bas 18"/>
                  <p:cNvSpPr/>
                  <p:nvPr/>
                </p:nvSpPr>
                <p:spPr>
                  <a:xfrm>
                    <a:off x="1179240" y="4293096"/>
                    <a:ext cx="72008" cy="252000"/>
                  </a:xfrm>
                  <a:prstGeom prst="down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0" name="ZoneTexte 19"/>
                  <p:cNvSpPr txBox="1"/>
                  <p:nvPr/>
                </p:nvSpPr>
                <p:spPr>
                  <a:xfrm>
                    <a:off x="1984936" y="4941168"/>
                    <a:ext cx="860564" cy="3549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/>
                      <a:t>T = 3h</a:t>
                    </a:r>
                  </a:p>
                </p:txBody>
              </p:sp>
              <p:cxnSp>
                <p:nvCxnSpPr>
                  <p:cNvPr id="21" name="Connecteur droit 20"/>
                  <p:cNvCxnSpPr/>
                  <p:nvPr/>
                </p:nvCxnSpPr>
                <p:spPr>
                  <a:xfrm>
                    <a:off x="3663616" y="4625888"/>
                    <a:ext cx="0" cy="288000"/>
                  </a:xfrm>
                  <a:prstGeom prst="line">
                    <a:avLst/>
                  </a:prstGeom>
                  <a:ln w="12700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ZoneTexte 21"/>
                  <p:cNvSpPr txBox="1"/>
                  <p:nvPr/>
                </p:nvSpPr>
                <p:spPr>
                  <a:xfrm>
                    <a:off x="1827311" y="4005064"/>
                    <a:ext cx="122413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Sacrifice</a:t>
                    </a:r>
                  </a:p>
                </p:txBody>
              </p:sp>
              <p:sp>
                <p:nvSpPr>
                  <p:cNvPr id="23" name="Flèche vers le bas 22"/>
                  <p:cNvSpPr/>
                  <p:nvPr/>
                </p:nvSpPr>
                <p:spPr>
                  <a:xfrm>
                    <a:off x="2403376" y="4293096"/>
                    <a:ext cx="72008" cy="252000"/>
                  </a:xfrm>
                  <a:prstGeom prst="down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4" name="ZoneTexte 23"/>
                  <p:cNvSpPr txBox="1"/>
                  <p:nvPr/>
                </p:nvSpPr>
                <p:spPr>
                  <a:xfrm>
                    <a:off x="3375484" y="4941167"/>
                    <a:ext cx="938329" cy="3660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dirty="0"/>
                      <a:t>T = 6h</a:t>
                    </a:r>
                  </a:p>
                </p:txBody>
              </p:sp>
              <p:sp>
                <p:nvSpPr>
                  <p:cNvPr id="25" name="ZoneTexte 24"/>
                  <p:cNvSpPr txBox="1"/>
                  <p:nvPr/>
                </p:nvSpPr>
                <p:spPr>
                  <a:xfrm>
                    <a:off x="3051447" y="4005064"/>
                    <a:ext cx="122413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200" dirty="0"/>
                      <a:t>Sacrifice</a:t>
                    </a:r>
                  </a:p>
                </p:txBody>
              </p:sp>
              <p:sp>
                <p:nvSpPr>
                  <p:cNvPr id="26" name="Flèche vers le bas 25"/>
                  <p:cNvSpPr/>
                  <p:nvPr/>
                </p:nvSpPr>
                <p:spPr>
                  <a:xfrm>
                    <a:off x="3627512" y="4293096"/>
                    <a:ext cx="72008" cy="252000"/>
                  </a:xfrm>
                  <a:prstGeom prst="down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27" name="Flèche vers le bas 26"/>
                  <p:cNvSpPr/>
                  <p:nvPr/>
                </p:nvSpPr>
                <p:spPr>
                  <a:xfrm>
                    <a:off x="4887592" y="4293096"/>
                    <a:ext cx="72008" cy="252000"/>
                  </a:xfrm>
                  <a:prstGeom prst="down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sp>
              <p:nvSpPr>
                <p:cNvPr id="13" name="ZoneTexte 12"/>
                <p:cNvSpPr txBox="1"/>
                <p:nvPr/>
              </p:nvSpPr>
              <p:spPr>
                <a:xfrm>
                  <a:off x="323528" y="4448145"/>
                  <a:ext cx="122413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/>
                    <a:t>Sacrifice</a:t>
                  </a:r>
                </a:p>
              </p:txBody>
            </p:sp>
          </p:grpSp>
          <p:sp>
            <p:nvSpPr>
              <p:cNvPr id="11" name="Flèche vers le bas 10"/>
              <p:cNvSpPr/>
              <p:nvPr/>
            </p:nvSpPr>
            <p:spPr>
              <a:xfrm rot="10800000">
                <a:off x="899592" y="5661248"/>
                <a:ext cx="72008" cy="2520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156735"/>
              </p:ext>
            </p:extLst>
          </p:nvPr>
        </p:nvGraphicFramePr>
        <p:xfrm>
          <a:off x="4112633" y="2058308"/>
          <a:ext cx="2808624" cy="2026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ism Project" r:id="rId3" imgW="3312000" imgH="2736000" progId="Prism5.Document">
                  <p:embed/>
                </p:oleObj>
              </mc:Choice>
              <mc:Fallback>
                <p:oleObj name="Prism Project" r:id="rId3" imgW="3312000" imgH="2736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2633" y="2058308"/>
                        <a:ext cx="2808624" cy="20261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ZoneTexte 28">
            <a:extLst>
              <a:ext uri="{FF2B5EF4-FFF2-40B4-BE49-F238E27FC236}">
                <a16:creationId xmlns:a16="http://schemas.microsoft.com/office/drawing/2014/main" id="{2E97A054-024B-384E-9CB0-4B9CE2B05A66}"/>
              </a:ext>
            </a:extLst>
          </p:cNvPr>
          <p:cNvSpPr txBox="1"/>
          <p:nvPr/>
        </p:nvSpPr>
        <p:spPr>
          <a:xfrm>
            <a:off x="235779" y="239486"/>
            <a:ext cx="998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Fig. S1</a:t>
            </a:r>
          </a:p>
        </p:txBody>
      </p:sp>
    </p:spTree>
    <p:extLst>
      <p:ext uri="{BB962C8B-B14F-4D97-AF65-F5344CB8AC3E}">
        <p14:creationId xmlns:p14="http://schemas.microsoft.com/office/powerpoint/2010/main" val="5004950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546</TotalTime>
  <Words>26</Words>
  <Application>Microsoft Macintosh PowerPoint</Application>
  <PresentationFormat>Personnalisé</PresentationFormat>
  <Paragraphs>13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Prism Project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Luis Bermudez</dc:creator>
  <cp:keywords/>
  <dc:description/>
  <cp:lastModifiedBy>Luis Bermudez</cp:lastModifiedBy>
  <cp:revision>25</cp:revision>
  <dcterms:created xsi:type="dcterms:W3CDTF">2017-05-10T08:39:07Z</dcterms:created>
  <dcterms:modified xsi:type="dcterms:W3CDTF">2020-05-02T12:52:55Z</dcterms:modified>
  <cp:category/>
</cp:coreProperties>
</file>