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71" r:id="rId3"/>
    <p:sldId id="272" r:id="rId4"/>
    <p:sldId id="273" r:id="rId5"/>
    <p:sldId id="264" r:id="rId6"/>
    <p:sldId id="274" r:id="rId7"/>
    <p:sldId id="275" r:id="rId8"/>
    <p:sldId id="276" r:id="rId9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>
    <p:restoredLeft sz="6351" autoAdjust="0"/>
    <p:restoredTop sz="94660"/>
  </p:normalViewPr>
  <p:slideViewPr>
    <p:cSldViewPr snapToGrid="0">
      <p:cViewPr varScale="1">
        <p:scale>
          <a:sx n="64" d="100"/>
          <a:sy n="64" d="100"/>
        </p:scale>
        <p:origin x="118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71E1E-C491-43A8-9C1E-4EA69638ABF2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5D6EA-C94B-4A5E-92DE-11448A8B07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5926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71E1E-C491-43A8-9C1E-4EA69638ABF2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5D6EA-C94B-4A5E-92DE-11448A8B07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42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71E1E-C491-43A8-9C1E-4EA69638ABF2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5D6EA-C94B-4A5E-92DE-11448A8B07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725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71E1E-C491-43A8-9C1E-4EA69638ABF2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5D6EA-C94B-4A5E-92DE-11448A8B07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9652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71E1E-C491-43A8-9C1E-4EA69638ABF2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5D6EA-C94B-4A5E-92DE-11448A8B07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021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71E1E-C491-43A8-9C1E-4EA69638ABF2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5D6EA-C94B-4A5E-92DE-11448A8B07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225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71E1E-C491-43A8-9C1E-4EA69638ABF2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5D6EA-C94B-4A5E-92DE-11448A8B07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941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71E1E-C491-43A8-9C1E-4EA69638ABF2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5D6EA-C94B-4A5E-92DE-11448A8B07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716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71E1E-C491-43A8-9C1E-4EA69638ABF2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5D6EA-C94B-4A5E-92DE-11448A8B07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9218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71E1E-C491-43A8-9C1E-4EA69638ABF2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5D6EA-C94B-4A5E-92DE-11448A8B07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64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71E1E-C491-43A8-9C1E-4EA69638ABF2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5D6EA-C94B-4A5E-92DE-11448A8B07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0495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71E1E-C491-43A8-9C1E-4EA69638ABF2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5D6EA-C94B-4A5E-92DE-11448A8B07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139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1793884"/>
              </p:ext>
            </p:extLst>
          </p:nvPr>
        </p:nvGraphicFramePr>
        <p:xfrm>
          <a:off x="0" y="0"/>
          <a:ext cx="9123904" cy="63946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Prism 8" r:id="rId3" imgW="3837246" imgH="2689630" progId="Prism8.Document">
                  <p:embed/>
                </p:oleObj>
              </mc:Choice>
              <mc:Fallback>
                <p:oleObj name="Prism 8" r:id="rId3" imgW="3837246" imgH="2689630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23904" cy="63946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7656845" y="6488668"/>
            <a:ext cx="1467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/>
              <a:t>Figure </a:t>
            </a:r>
            <a:r>
              <a:rPr lang="en-US" altLang="ja-JP" b="1" dirty="0" smtClean="0"/>
              <a:t>A1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844206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オブジェクト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220213"/>
              </p:ext>
            </p:extLst>
          </p:nvPr>
        </p:nvGraphicFramePr>
        <p:xfrm>
          <a:off x="0" y="0"/>
          <a:ext cx="9123904" cy="64026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Prism 8" r:id="rId3" imgW="3832924" imgH="2689630" progId="Prism8.Document">
                  <p:embed/>
                </p:oleObj>
              </mc:Choice>
              <mc:Fallback>
                <p:oleObj name="Prism 8" r:id="rId3" imgW="3832924" imgH="2689630" progId="Prism8.Document">
                  <p:embed/>
                  <p:pic>
                    <p:nvPicPr>
                      <p:cNvPr id="5" name="オブジェクト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23904" cy="64026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7656845" y="6488668"/>
            <a:ext cx="1467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/>
              <a:t>Figure </a:t>
            </a:r>
            <a:r>
              <a:rPr lang="en-US" altLang="ja-JP" b="1" dirty="0" smtClean="0"/>
              <a:t>A2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1746453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オブジェクト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5450793"/>
              </p:ext>
            </p:extLst>
          </p:nvPr>
        </p:nvGraphicFramePr>
        <p:xfrm>
          <a:off x="0" y="0"/>
          <a:ext cx="9123904" cy="63946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Prism 8" r:id="rId3" imgW="3837246" imgH="2689630" progId="Prism8.Document">
                  <p:embed/>
                </p:oleObj>
              </mc:Choice>
              <mc:Fallback>
                <p:oleObj name="Prism 8" r:id="rId3" imgW="3837246" imgH="2689630" progId="Prism8.Document">
                  <p:embed/>
                  <p:pic>
                    <p:nvPicPr>
                      <p:cNvPr id="6" name="オブジェクト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23904" cy="63946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7656845" y="6488668"/>
            <a:ext cx="1467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/>
              <a:t>Figure </a:t>
            </a:r>
            <a:r>
              <a:rPr lang="en-US" altLang="ja-JP" b="1" dirty="0" smtClean="0"/>
              <a:t>A3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4144674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オブジェクト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691448"/>
              </p:ext>
            </p:extLst>
          </p:nvPr>
        </p:nvGraphicFramePr>
        <p:xfrm>
          <a:off x="0" y="0"/>
          <a:ext cx="9123904" cy="64026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Prism 8" r:id="rId3" imgW="3832924" imgH="2689630" progId="Prism8.Document">
                  <p:embed/>
                </p:oleObj>
              </mc:Choice>
              <mc:Fallback>
                <p:oleObj name="Prism 8" r:id="rId3" imgW="3832924" imgH="2689630" progId="Prism8.Document">
                  <p:embed/>
                  <p:pic>
                    <p:nvPicPr>
                      <p:cNvPr id="7" name="オブジェクト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23904" cy="64026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7656845" y="6488668"/>
            <a:ext cx="1467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/>
              <a:t>Figure </a:t>
            </a:r>
            <a:r>
              <a:rPr lang="en-US" altLang="ja-JP" b="1" dirty="0" smtClean="0"/>
              <a:t>A4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3331697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/>
          <p:cNvSpPr txBox="1"/>
          <p:nvPr/>
        </p:nvSpPr>
        <p:spPr>
          <a:xfrm>
            <a:off x="7656845" y="6488668"/>
            <a:ext cx="1467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/>
              <a:t>Figure </a:t>
            </a:r>
            <a:r>
              <a:rPr lang="en-US" altLang="ja-JP" b="1" dirty="0" smtClean="0"/>
              <a:t>A5</a:t>
            </a:r>
            <a:endParaRPr kumimoji="1" lang="ja-JP" altLang="en-US" b="1" dirty="0"/>
          </a:p>
        </p:txBody>
      </p:sp>
      <p:graphicFrame>
        <p:nvGraphicFramePr>
          <p:cNvPr id="2" name="オブジェクト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004030"/>
              </p:ext>
            </p:extLst>
          </p:nvPr>
        </p:nvGraphicFramePr>
        <p:xfrm>
          <a:off x="0" y="0"/>
          <a:ext cx="9123904" cy="63946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Prism 8" r:id="rId3" imgW="3837246" imgH="2689630" progId="Prism8.Document">
                  <p:embed/>
                </p:oleObj>
              </mc:Choice>
              <mc:Fallback>
                <p:oleObj name="Prism 8" r:id="rId3" imgW="3837246" imgH="2689630" progId="Prism8.Document">
                  <p:embed/>
                  <p:pic>
                    <p:nvPicPr>
                      <p:cNvPr id="2" name="オブジェクト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23904" cy="63946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9866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/>
          <p:cNvSpPr txBox="1"/>
          <p:nvPr/>
        </p:nvSpPr>
        <p:spPr>
          <a:xfrm>
            <a:off x="7656845" y="6488668"/>
            <a:ext cx="1467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/>
              <a:t>Figure </a:t>
            </a:r>
            <a:r>
              <a:rPr lang="en-US" altLang="ja-JP" b="1" dirty="0" smtClean="0"/>
              <a:t>A6</a:t>
            </a:r>
            <a:r>
              <a:rPr kumimoji="1" lang="en-US" altLang="ja-JP" b="1" dirty="0" smtClean="0"/>
              <a:t> </a:t>
            </a:r>
            <a:endParaRPr kumimoji="1" lang="ja-JP" altLang="en-US" b="1" dirty="0"/>
          </a:p>
        </p:txBody>
      </p:sp>
      <p:graphicFrame>
        <p:nvGraphicFramePr>
          <p:cNvPr id="3" name="オブジェクト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6709437"/>
              </p:ext>
            </p:extLst>
          </p:nvPr>
        </p:nvGraphicFramePr>
        <p:xfrm>
          <a:off x="0" y="0"/>
          <a:ext cx="9123904" cy="64026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" name="Prism 8" r:id="rId3" imgW="3832924" imgH="2689630" progId="Prism8.Document">
                  <p:embed/>
                </p:oleObj>
              </mc:Choice>
              <mc:Fallback>
                <p:oleObj name="Prism 8" r:id="rId3" imgW="3832924" imgH="2689630" progId="Prism8.Document">
                  <p:embed/>
                  <p:pic>
                    <p:nvPicPr>
                      <p:cNvPr id="3" name="オブジェクト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23904" cy="64026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2943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/>
          <p:cNvSpPr txBox="1"/>
          <p:nvPr/>
        </p:nvSpPr>
        <p:spPr>
          <a:xfrm>
            <a:off x="7656845" y="6488668"/>
            <a:ext cx="1467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/>
              <a:t>Figure </a:t>
            </a:r>
            <a:r>
              <a:rPr lang="en-US" altLang="ja-JP" b="1" dirty="0" smtClean="0"/>
              <a:t>A7</a:t>
            </a:r>
            <a:r>
              <a:rPr kumimoji="1" lang="en-US" altLang="ja-JP" b="1" dirty="0" smtClean="0"/>
              <a:t> </a:t>
            </a:r>
            <a:endParaRPr kumimoji="1" lang="ja-JP" altLang="en-US" b="1" dirty="0"/>
          </a:p>
        </p:txBody>
      </p:sp>
      <p:graphicFrame>
        <p:nvGraphicFramePr>
          <p:cNvPr id="9" name="オブジェクト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9250667"/>
              </p:ext>
            </p:extLst>
          </p:nvPr>
        </p:nvGraphicFramePr>
        <p:xfrm>
          <a:off x="0" y="0"/>
          <a:ext cx="9123904" cy="63946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Prism 8" r:id="rId3" imgW="3837246" imgH="2689630" progId="Prism8.Document">
                  <p:embed/>
                </p:oleObj>
              </mc:Choice>
              <mc:Fallback>
                <p:oleObj name="Prism 8" r:id="rId3" imgW="3837246" imgH="2689630" progId="Prism8.Document">
                  <p:embed/>
                  <p:pic>
                    <p:nvPicPr>
                      <p:cNvPr id="9" name="オブジェクト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23904" cy="63946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1800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/>
          <p:cNvSpPr txBox="1"/>
          <p:nvPr/>
        </p:nvSpPr>
        <p:spPr>
          <a:xfrm>
            <a:off x="7656845" y="6488668"/>
            <a:ext cx="1467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/>
              <a:t>Figure </a:t>
            </a:r>
            <a:r>
              <a:rPr lang="en-US" altLang="ja-JP" b="1" dirty="0" smtClean="0"/>
              <a:t>A8</a:t>
            </a:r>
            <a:r>
              <a:rPr kumimoji="1" lang="en-US" altLang="ja-JP" b="1" dirty="0" smtClean="0"/>
              <a:t> </a:t>
            </a:r>
            <a:endParaRPr kumimoji="1" lang="ja-JP" altLang="en-US" b="1" dirty="0"/>
          </a:p>
        </p:txBody>
      </p:sp>
      <p:graphicFrame>
        <p:nvGraphicFramePr>
          <p:cNvPr id="10" name="オブジェクト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1513757"/>
              </p:ext>
            </p:extLst>
          </p:nvPr>
        </p:nvGraphicFramePr>
        <p:xfrm>
          <a:off x="0" y="0"/>
          <a:ext cx="9123904" cy="64026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Prism 8" r:id="rId3" imgW="3832924" imgH="2689630" progId="Prism8.Document">
                  <p:embed/>
                </p:oleObj>
              </mc:Choice>
              <mc:Fallback>
                <p:oleObj name="Prism 8" r:id="rId3" imgW="3832924" imgH="2689630" progId="Prism8.Document">
                  <p:embed/>
                  <p:pic>
                    <p:nvPicPr>
                      <p:cNvPr id="10" name="オブジェクト 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23904" cy="64026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1649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</TotalTime>
  <Words>16</Words>
  <Application>Microsoft Office PowerPoint</Application>
  <PresentationFormat>画面に合わせる (4:3)</PresentationFormat>
  <Paragraphs>8</Paragraphs>
  <Slides>8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Prism 8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解良恭一</dc:creator>
  <cp:lastModifiedBy>Windows User</cp:lastModifiedBy>
  <cp:revision>17</cp:revision>
  <dcterms:created xsi:type="dcterms:W3CDTF">2021-12-13T14:44:31Z</dcterms:created>
  <dcterms:modified xsi:type="dcterms:W3CDTF">2021-12-29T16:24:42Z</dcterms:modified>
</cp:coreProperties>
</file>