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5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646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9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85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86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68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20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427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08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27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13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2E947-57AD-4271-B637-1A86CD699DDF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9CB30-1A3E-4793-92E0-7554ABA075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97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475488" y="769624"/>
            <a:ext cx="11241024" cy="2887976"/>
            <a:chOff x="475488" y="769624"/>
            <a:chExt cx="11241024" cy="2887976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501"/>
            <a:stretch/>
          </p:blipFill>
          <p:spPr>
            <a:xfrm>
              <a:off x="475488" y="1350264"/>
              <a:ext cx="11241024" cy="2307336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93277" y="769624"/>
              <a:ext cx="8077900" cy="43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561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MARTINEZ VALLADARES</dc:creator>
  <cp:lastModifiedBy>MARIA MARTINEZ VALLADARES</cp:lastModifiedBy>
  <cp:revision>5</cp:revision>
  <dcterms:created xsi:type="dcterms:W3CDTF">2020-05-12T17:10:03Z</dcterms:created>
  <dcterms:modified xsi:type="dcterms:W3CDTF">2020-07-14T07:13:55Z</dcterms:modified>
</cp:coreProperties>
</file>