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59" r:id="rId5"/>
    <p:sldId id="260" r:id="rId6"/>
    <p:sldId id="263" r:id="rId7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0F60FB-2291-436A-87ED-44EF1DC214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32FCAD0-9073-4ABF-A5FF-5C7EE7FDFE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02F6DA-C15F-426C-B6C8-B72A5BBD5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A4517-074E-44E2-8969-37708326D26E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1870CD-9B62-40AA-832B-0A6E99667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949C0F-6BDE-47F6-A6CC-D865CA448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274EE-74AC-41B8-8022-6F9AB1479E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80550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E0FACB-F8D2-4D0A-BC0D-7843A9285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263C7F2-39E1-491F-A342-833B490B8F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CDAA2D-1C0F-4FD2-A2F9-A3FD16F5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A4517-074E-44E2-8969-37708326D26E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8C331A-5760-483A-8914-A792DD34C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CD7114-4618-4FDB-B3B3-ABB930D6C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274EE-74AC-41B8-8022-6F9AB1479E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84754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2C2F2A2-4F6B-4495-B038-ED6EACAEDC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7990F9A-240B-49EF-8651-9B8717EBD3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ACDE9E-E0AE-4820-8DF9-17F8CF84E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A4517-074E-44E2-8969-37708326D26E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3B4275-4A8C-4B3B-AC28-E9DB1FBA8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3AC736-FF06-4894-B86D-867E60232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274EE-74AC-41B8-8022-6F9AB1479E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8051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933C55-C115-45E3-9C76-D2AE0494B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6E7E2A-CC98-4151-B975-3FD84C4DC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CA69A0-9667-4C78-BB68-A1B914A11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A4517-074E-44E2-8969-37708326D26E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D4FD49A-6990-41B6-9E38-5CBD071D0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AF8A8E-53D4-487C-896D-8EDC31900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274EE-74AC-41B8-8022-6F9AB1479E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649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F73E74-FC5B-40ED-BC75-C0595053C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01C5F69-2C1E-458B-8B8B-341A40A2C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94D724-3AB5-4FAE-8519-47F6CE59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A4517-074E-44E2-8969-37708326D26E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E092E0-6DC2-4A7D-AEA8-21F995047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0471B1-C414-484C-8D64-6C3C91950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274EE-74AC-41B8-8022-6F9AB1479E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6178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B0B726-1EEB-4F40-90E7-FF5A8A448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784BAE-8A1D-4731-A8C0-10B171A055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1CB53A1-7D6C-4086-92A3-FEEC1E37A8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E0DB27-37F0-45BC-A1D4-E4D3AA447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A4517-074E-44E2-8969-37708326D26E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3CCD1C5-E2CF-4919-8A54-E6AC9B246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87C2AE1-A793-4B9D-B53D-65461D0AF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274EE-74AC-41B8-8022-6F9AB1479E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7834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7BBBF0-618C-4A01-AB77-96FEDC486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5606A28-A2F0-4DF2-B4D2-0594484B3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D444944-050A-4F6B-9A4B-A669CD1F1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1AA185E-E630-46F7-8C40-49A4BFEF40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86239EC-D6CD-495D-857D-2E8A746317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65B2BA7-C0C3-495E-8EE6-886D42490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A4517-074E-44E2-8969-37708326D26E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05DCF45-30F9-4FC1-9F2D-BE5678E17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B1C767D-99E1-4A59-BB6B-6527B694B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274EE-74AC-41B8-8022-6F9AB1479E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37919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B1940C-0664-4E06-9B16-405CE14FA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F5A3415-C7F6-4982-B736-4A583664E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A4517-074E-44E2-8969-37708326D26E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6FC2369-C980-4911-B298-366C1635B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C51D958-5D2B-4634-B92B-9CE657817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274EE-74AC-41B8-8022-6F9AB1479E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38954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49F6EB2-AC5A-400F-A9FB-2280F9053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A4517-074E-44E2-8969-37708326D26E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3B3B52B-0099-48CF-BD7A-D3A8798FA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ED26DCA-A9BC-41FB-9D94-C68E58781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274EE-74AC-41B8-8022-6F9AB1479E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8811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38AE38-2DD4-4013-9B8F-75E0B41CC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A88514E-45FA-4792-B8FA-D6BAFB749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08DACBB-BE68-43F7-9663-BDB03892C2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1610FA4-5D94-4F62-B67E-4F994E55A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A4517-074E-44E2-8969-37708326D26E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A40A36-133E-41B8-833A-3EE6D4F33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E3E4220-86FE-444F-A9E5-A4B065CCC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274EE-74AC-41B8-8022-6F9AB1479E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07196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84920D-51D8-4A52-8D7B-E69565654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8C1AA4F-A0A6-46E8-A62D-787D8B751B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45AFB1-305E-4822-B534-B538FC08C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2E13559-EB23-4FD1-B224-E417EBF63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A4517-074E-44E2-8969-37708326D26E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D653BD3-F3A3-42DB-A5DC-BB0D40311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6047D19-FFB1-42AC-89B3-F46B664A3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274EE-74AC-41B8-8022-6F9AB1479E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8287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21B47E3-7A39-4029-AEB6-C048CC92E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7A47B0E-4CC1-41E4-96D8-4434D6297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D52BD3-9948-4F1D-B03A-4683EE974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A4517-074E-44E2-8969-37708326D26E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F1072C-360D-4783-BEF8-78CC6E31F6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C3A9C5-E3AA-41EC-B83A-48B2CE758F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274EE-74AC-41B8-8022-6F9AB1479E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99063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E8E4063-62BE-45D8-8ED6-028E1030CA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2" t="10104" r="24737" b="13645"/>
          <a:stretch/>
        </p:blipFill>
        <p:spPr>
          <a:xfrm>
            <a:off x="878507" y="714373"/>
            <a:ext cx="4705578" cy="5229225"/>
          </a:xfrm>
          <a:prstGeom prst="rect">
            <a:avLst/>
          </a:prstGeom>
        </p:spPr>
      </p:pic>
      <p:grpSp>
        <p:nvGrpSpPr>
          <p:cNvPr id="30" name="Grupo 29">
            <a:extLst>
              <a:ext uri="{FF2B5EF4-FFF2-40B4-BE49-F238E27FC236}">
                <a16:creationId xmlns:a16="http://schemas.microsoft.com/office/drawing/2014/main" id="{AAC9F49E-9D5D-4D10-BD64-4B8C8FD8AF81}"/>
              </a:ext>
            </a:extLst>
          </p:cNvPr>
          <p:cNvGrpSpPr/>
          <p:nvPr/>
        </p:nvGrpSpPr>
        <p:grpSpPr>
          <a:xfrm>
            <a:off x="814387" y="1928812"/>
            <a:ext cx="500458" cy="3200995"/>
            <a:chOff x="814387" y="1928812"/>
            <a:chExt cx="500458" cy="3200995"/>
          </a:xfrm>
        </p:grpSpPr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AD1C0F58-31EF-48CD-955E-74FB7D44BEB8}"/>
                </a:ext>
              </a:extLst>
            </p:cNvPr>
            <p:cNvSpPr txBox="1"/>
            <p:nvPr/>
          </p:nvSpPr>
          <p:spPr>
            <a:xfrm>
              <a:off x="878507" y="2474593"/>
              <a:ext cx="4331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75 </a:t>
              </a: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8CE39EAF-E339-443D-B176-3F1C639EF94E}"/>
                </a:ext>
              </a:extLst>
            </p:cNvPr>
            <p:cNvSpPr txBox="1"/>
            <p:nvPr/>
          </p:nvSpPr>
          <p:spPr>
            <a:xfrm>
              <a:off x="931407" y="2923933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5340DFFE-0C1C-4B89-B6A8-998DD1386F9B}"/>
                </a:ext>
              </a:extLst>
            </p:cNvPr>
            <p:cNvSpPr txBox="1"/>
            <p:nvPr/>
          </p:nvSpPr>
          <p:spPr>
            <a:xfrm>
              <a:off x="931407" y="3451502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37</a:t>
              </a:r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B9E93697-11DE-4FB6-AE19-69B097FA1BDA}"/>
                </a:ext>
              </a:extLst>
            </p:cNvPr>
            <p:cNvSpPr txBox="1"/>
            <p:nvPr/>
          </p:nvSpPr>
          <p:spPr>
            <a:xfrm>
              <a:off x="931407" y="4109086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C4094142-856E-4EE1-BC07-5BAD0038E6B0}"/>
                </a:ext>
              </a:extLst>
            </p:cNvPr>
            <p:cNvSpPr txBox="1"/>
            <p:nvPr/>
          </p:nvSpPr>
          <p:spPr>
            <a:xfrm>
              <a:off x="814387" y="2255283"/>
              <a:ext cx="4828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B40F0324-6BCC-4B4C-BD24-8472BDAA3934}"/>
                </a:ext>
              </a:extLst>
            </p:cNvPr>
            <p:cNvSpPr txBox="1"/>
            <p:nvPr/>
          </p:nvSpPr>
          <p:spPr>
            <a:xfrm>
              <a:off x="814387" y="1928812"/>
              <a:ext cx="4828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250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F23B5847-A607-40BB-9391-99141F57D39E}"/>
                </a:ext>
              </a:extLst>
            </p:cNvPr>
            <p:cNvSpPr txBox="1"/>
            <p:nvPr/>
          </p:nvSpPr>
          <p:spPr>
            <a:xfrm>
              <a:off x="931407" y="4449843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2B2DA09D-CFAF-4CDB-AF59-44205A5C8997}"/>
                </a:ext>
              </a:extLst>
            </p:cNvPr>
            <p:cNvSpPr txBox="1"/>
            <p:nvPr/>
          </p:nvSpPr>
          <p:spPr>
            <a:xfrm>
              <a:off x="931407" y="4822030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C1C41415-4B26-4CC6-9134-C4F7DE70630D}"/>
              </a:ext>
            </a:extLst>
          </p:cNvPr>
          <p:cNvGrpSpPr/>
          <p:nvPr/>
        </p:nvGrpSpPr>
        <p:grpSpPr>
          <a:xfrm>
            <a:off x="1820317" y="714373"/>
            <a:ext cx="3030371" cy="338554"/>
            <a:chOff x="1820317" y="714373"/>
            <a:chExt cx="3030371" cy="338554"/>
          </a:xfrm>
        </p:grpSpPr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DCA2E1CE-B439-49BF-AB03-DDAFCD74F703}"/>
                </a:ext>
              </a:extLst>
            </p:cNvPr>
            <p:cNvSpPr txBox="1"/>
            <p:nvPr/>
          </p:nvSpPr>
          <p:spPr>
            <a:xfrm>
              <a:off x="1820317" y="714373"/>
              <a:ext cx="5068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CC1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E5B1F40E-FF8C-40C1-9CC0-C8A1589DC1CA}"/>
                </a:ext>
              </a:extLst>
            </p:cNvPr>
            <p:cNvSpPr txBox="1"/>
            <p:nvPr/>
          </p:nvSpPr>
          <p:spPr>
            <a:xfrm>
              <a:off x="2320958" y="714373"/>
              <a:ext cx="4924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CS1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379ECBA4-8A4E-4AD0-A224-C448BF023995}"/>
                </a:ext>
              </a:extLst>
            </p:cNvPr>
            <p:cNvSpPr txBox="1"/>
            <p:nvPr/>
          </p:nvSpPr>
          <p:spPr>
            <a:xfrm>
              <a:off x="2846881" y="714373"/>
              <a:ext cx="5068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CC2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A91910F1-F2EF-4FC5-951F-7280004A8BA9}"/>
                </a:ext>
              </a:extLst>
            </p:cNvPr>
            <p:cNvSpPr txBox="1"/>
            <p:nvPr/>
          </p:nvSpPr>
          <p:spPr>
            <a:xfrm>
              <a:off x="3359017" y="714373"/>
              <a:ext cx="4924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CS2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3C1FF817-529E-4845-82DC-7EA5B9485513}"/>
                </a:ext>
              </a:extLst>
            </p:cNvPr>
            <p:cNvSpPr txBox="1"/>
            <p:nvPr/>
          </p:nvSpPr>
          <p:spPr>
            <a:xfrm>
              <a:off x="3833122" y="714373"/>
              <a:ext cx="5068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CC3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5924EEA0-1DA0-4C6F-9F2A-B4C0B1914C27}"/>
                </a:ext>
              </a:extLst>
            </p:cNvPr>
            <p:cNvSpPr txBox="1"/>
            <p:nvPr/>
          </p:nvSpPr>
          <p:spPr>
            <a:xfrm>
              <a:off x="4358245" y="714373"/>
              <a:ext cx="4924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CS3</a:t>
              </a:r>
            </a:p>
          </p:txBody>
        </p:sp>
      </p:grpSp>
      <p:sp>
        <p:nvSpPr>
          <p:cNvPr id="43" name="CuadroTexto 42">
            <a:extLst>
              <a:ext uri="{FF2B5EF4-FFF2-40B4-BE49-F238E27FC236}">
                <a16:creationId xmlns:a16="http://schemas.microsoft.com/office/drawing/2014/main" id="{EC1DF40B-7DBB-4030-9C2C-193AEEE721FA}"/>
              </a:ext>
            </a:extLst>
          </p:cNvPr>
          <p:cNvSpPr txBox="1"/>
          <p:nvPr/>
        </p:nvSpPr>
        <p:spPr>
          <a:xfrm>
            <a:off x="2417918" y="287897"/>
            <a:ext cx="1082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SR-2A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859E99CB-0A97-44B8-B801-988E79E9AE96}"/>
              </a:ext>
            </a:extLst>
          </p:cNvPr>
          <p:cNvSpPr txBox="1"/>
          <p:nvPr/>
        </p:nvSpPr>
        <p:spPr>
          <a:xfrm>
            <a:off x="8439539" y="388982"/>
            <a:ext cx="1922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grpSp>
        <p:nvGrpSpPr>
          <p:cNvPr id="53" name="Grupo 52">
            <a:extLst>
              <a:ext uri="{FF2B5EF4-FFF2-40B4-BE49-F238E27FC236}">
                <a16:creationId xmlns:a16="http://schemas.microsoft.com/office/drawing/2014/main" id="{D6CF3543-AA6A-4A2F-A604-6172A60F3863}"/>
              </a:ext>
            </a:extLst>
          </p:cNvPr>
          <p:cNvGrpSpPr/>
          <p:nvPr/>
        </p:nvGrpSpPr>
        <p:grpSpPr>
          <a:xfrm>
            <a:off x="6768496" y="714373"/>
            <a:ext cx="4705578" cy="5000627"/>
            <a:chOff x="817752" y="714373"/>
            <a:chExt cx="4705578" cy="5000627"/>
          </a:xfrm>
        </p:grpSpPr>
        <p:pic>
          <p:nvPicPr>
            <p:cNvPr id="54" name="Imagen 53">
              <a:extLst>
                <a:ext uri="{FF2B5EF4-FFF2-40B4-BE49-F238E27FC236}">
                  <a16:creationId xmlns:a16="http://schemas.microsoft.com/office/drawing/2014/main" id="{0F66B4DA-8405-4931-89A4-6B8D4F085A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85" t="4158" r="21954" b="23550"/>
            <a:stretch/>
          </p:blipFill>
          <p:spPr>
            <a:xfrm>
              <a:off x="817752" y="757235"/>
              <a:ext cx="4705578" cy="4957765"/>
            </a:xfrm>
            <a:prstGeom prst="rect">
              <a:avLst/>
            </a:prstGeom>
          </p:spPr>
        </p:pic>
        <p:grpSp>
          <p:nvGrpSpPr>
            <p:cNvPr id="55" name="Grupo 54">
              <a:extLst>
                <a:ext uri="{FF2B5EF4-FFF2-40B4-BE49-F238E27FC236}">
                  <a16:creationId xmlns:a16="http://schemas.microsoft.com/office/drawing/2014/main" id="{8E14D739-C093-47DA-B744-4320ECD82C85}"/>
                </a:ext>
              </a:extLst>
            </p:cNvPr>
            <p:cNvGrpSpPr/>
            <p:nvPr/>
          </p:nvGrpSpPr>
          <p:grpSpPr>
            <a:xfrm>
              <a:off x="1820317" y="714373"/>
              <a:ext cx="3030371" cy="338554"/>
              <a:chOff x="1820317" y="714373"/>
              <a:chExt cx="3030371" cy="338554"/>
            </a:xfrm>
          </p:grpSpPr>
          <p:sp>
            <p:nvSpPr>
              <p:cNvPr id="65" name="CuadroTexto 64">
                <a:extLst>
                  <a:ext uri="{FF2B5EF4-FFF2-40B4-BE49-F238E27FC236}">
                    <a16:creationId xmlns:a16="http://schemas.microsoft.com/office/drawing/2014/main" id="{CD063358-F5E5-4B93-B375-AF335EC89146}"/>
                  </a:ext>
                </a:extLst>
              </p:cNvPr>
              <p:cNvSpPr txBox="1"/>
              <p:nvPr/>
            </p:nvSpPr>
            <p:spPr>
              <a:xfrm>
                <a:off x="1820317" y="714373"/>
                <a:ext cx="50687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CC1</a:t>
                </a:r>
              </a:p>
            </p:txBody>
          </p:sp>
          <p:sp>
            <p:nvSpPr>
              <p:cNvPr id="66" name="CuadroTexto 65">
                <a:extLst>
                  <a:ext uri="{FF2B5EF4-FFF2-40B4-BE49-F238E27FC236}">
                    <a16:creationId xmlns:a16="http://schemas.microsoft.com/office/drawing/2014/main" id="{9179EF42-E258-44D2-B7FE-7C4F41A0BE5D}"/>
                  </a:ext>
                </a:extLst>
              </p:cNvPr>
              <p:cNvSpPr txBox="1"/>
              <p:nvPr/>
            </p:nvSpPr>
            <p:spPr>
              <a:xfrm>
                <a:off x="2320958" y="714373"/>
                <a:ext cx="4924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CS1</a:t>
                </a:r>
              </a:p>
            </p:txBody>
          </p:sp>
          <p:sp>
            <p:nvSpPr>
              <p:cNvPr id="67" name="CuadroTexto 66">
                <a:extLst>
                  <a:ext uri="{FF2B5EF4-FFF2-40B4-BE49-F238E27FC236}">
                    <a16:creationId xmlns:a16="http://schemas.microsoft.com/office/drawing/2014/main" id="{F54854B5-E40E-4ABB-BF9B-278B5B9890D3}"/>
                  </a:ext>
                </a:extLst>
              </p:cNvPr>
              <p:cNvSpPr txBox="1"/>
              <p:nvPr/>
            </p:nvSpPr>
            <p:spPr>
              <a:xfrm>
                <a:off x="2846881" y="714373"/>
                <a:ext cx="50687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CC2</a:t>
                </a:r>
              </a:p>
            </p:txBody>
          </p:sp>
          <p:sp>
            <p:nvSpPr>
              <p:cNvPr id="68" name="CuadroTexto 67">
                <a:extLst>
                  <a:ext uri="{FF2B5EF4-FFF2-40B4-BE49-F238E27FC236}">
                    <a16:creationId xmlns:a16="http://schemas.microsoft.com/office/drawing/2014/main" id="{D42CC0E9-E04A-4C0E-A631-4F10B97CB5B6}"/>
                  </a:ext>
                </a:extLst>
              </p:cNvPr>
              <p:cNvSpPr txBox="1"/>
              <p:nvPr/>
            </p:nvSpPr>
            <p:spPr>
              <a:xfrm>
                <a:off x="3359017" y="714373"/>
                <a:ext cx="4924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CS2</a:t>
                </a:r>
              </a:p>
            </p:txBody>
          </p:sp>
          <p:sp>
            <p:nvSpPr>
              <p:cNvPr id="69" name="CuadroTexto 68">
                <a:extLst>
                  <a:ext uri="{FF2B5EF4-FFF2-40B4-BE49-F238E27FC236}">
                    <a16:creationId xmlns:a16="http://schemas.microsoft.com/office/drawing/2014/main" id="{2E2F8849-E440-459E-95DF-8B6B4AD7787E}"/>
                  </a:ext>
                </a:extLst>
              </p:cNvPr>
              <p:cNvSpPr txBox="1"/>
              <p:nvPr/>
            </p:nvSpPr>
            <p:spPr>
              <a:xfrm>
                <a:off x="3833122" y="714373"/>
                <a:ext cx="50687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CC3</a:t>
                </a:r>
              </a:p>
            </p:txBody>
          </p:sp>
          <p:sp>
            <p:nvSpPr>
              <p:cNvPr id="70" name="CuadroTexto 69">
                <a:extLst>
                  <a:ext uri="{FF2B5EF4-FFF2-40B4-BE49-F238E27FC236}">
                    <a16:creationId xmlns:a16="http://schemas.microsoft.com/office/drawing/2014/main" id="{3C23A5CD-DE1C-403F-B3FD-C848724B9A53}"/>
                  </a:ext>
                </a:extLst>
              </p:cNvPr>
              <p:cNvSpPr txBox="1"/>
              <p:nvPr/>
            </p:nvSpPr>
            <p:spPr>
              <a:xfrm>
                <a:off x="4358245" y="714373"/>
                <a:ext cx="4924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CS3</a:t>
                </a:r>
              </a:p>
            </p:txBody>
          </p:sp>
        </p:grpSp>
        <p:grpSp>
          <p:nvGrpSpPr>
            <p:cNvPr id="56" name="Grupo 55">
              <a:extLst>
                <a:ext uri="{FF2B5EF4-FFF2-40B4-BE49-F238E27FC236}">
                  <a16:creationId xmlns:a16="http://schemas.microsoft.com/office/drawing/2014/main" id="{14D1B0B1-8A5F-480A-873E-9025C5ED9B3E}"/>
                </a:ext>
              </a:extLst>
            </p:cNvPr>
            <p:cNvGrpSpPr/>
            <p:nvPr/>
          </p:nvGrpSpPr>
          <p:grpSpPr>
            <a:xfrm>
              <a:off x="1000626" y="1935956"/>
              <a:ext cx="500458" cy="3236715"/>
              <a:chOff x="814387" y="1928812"/>
              <a:chExt cx="500458" cy="3236715"/>
            </a:xfrm>
          </p:grpSpPr>
          <p:sp>
            <p:nvSpPr>
              <p:cNvPr id="57" name="CuadroTexto 56">
                <a:extLst>
                  <a:ext uri="{FF2B5EF4-FFF2-40B4-BE49-F238E27FC236}">
                    <a16:creationId xmlns:a16="http://schemas.microsoft.com/office/drawing/2014/main" id="{8D0BA139-FD85-4193-B10F-B4329A347C7B}"/>
                  </a:ext>
                </a:extLst>
              </p:cNvPr>
              <p:cNvSpPr txBox="1"/>
              <p:nvPr/>
            </p:nvSpPr>
            <p:spPr>
              <a:xfrm>
                <a:off x="878507" y="2474593"/>
                <a:ext cx="43313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75 </a:t>
                </a:r>
              </a:p>
            </p:txBody>
          </p:sp>
          <p:sp>
            <p:nvSpPr>
              <p:cNvPr id="58" name="CuadroTexto 57">
                <a:extLst>
                  <a:ext uri="{FF2B5EF4-FFF2-40B4-BE49-F238E27FC236}">
                    <a16:creationId xmlns:a16="http://schemas.microsoft.com/office/drawing/2014/main" id="{3A3C33A9-FC16-4BC1-A7FA-1CCE3C367F97}"/>
                  </a:ext>
                </a:extLst>
              </p:cNvPr>
              <p:cNvSpPr txBox="1"/>
              <p:nvPr/>
            </p:nvSpPr>
            <p:spPr>
              <a:xfrm>
                <a:off x="931407" y="2959653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</a:p>
            </p:txBody>
          </p:sp>
          <p:sp>
            <p:nvSpPr>
              <p:cNvPr id="59" name="CuadroTexto 58">
                <a:extLst>
                  <a:ext uri="{FF2B5EF4-FFF2-40B4-BE49-F238E27FC236}">
                    <a16:creationId xmlns:a16="http://schemas.microsoft.com/office/drawing/2014/main" id="{6C85E9CE-3509-4C80-8074-C6D06F5441BA}"/>
                  </a:ext>
                </a:extLst>
              </p:cNvPr>
              <p:cNvSpPr txBox="1"/>
              <p:nvPr/>
            </p:nvSpPr>
            <p:spPr>
              <a:xfrm>
                <a:off x="931407" y="3515798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37</a:t>
                </a:r>
              </a:p>
            </p:txBody>
          </p:sp>
          <p:sp>
            <p:nvSpPr>
              <p:cNvPr id="60" name="CuadroTexto 59">
                <a:extLst>
                  <a:ext uri="{FF2B5EF4-FFF2-40B4-BE49-F238E27FC236}">
                    <a16:creationId xmlns:a16="http://schemas.microsoft.com/office/drawing/2014/main" id="{8F44F0B5-B859-4197-A141-6F9E1F9F5EB1}"/>
                  </a:ext>
                </a:extLst>
              </p:cNvPr>
              <p:cNvSpPr txBox="1"/>
              <p:nvPr/>
            </p:nvSpPr>
            <p:spPr>
              <a:xfrm>
                <a:off x="931407" y="4144806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</a:t>
                </a:r>
              </a:p>
            </p:txBody>
          </p:sp>
          <p:sp>
            <p:nvSpPr>
              <p:cNvPr id="61" name="CuadroTexto 60">
                <a:extLst>
                  <a:ext uri="{FF2B5EF4-FFF2-40B4-BE49-F238E27FC236}">
                    <a16:creationId xmlns:a16="http://schemas.microsoft.com/office/drawing/2014/main" id="{6FC6F9C0-A9BF-48F6-ADB0-3997C1AA43BD}"/>
                  </a:ext>
                </a:extLst>
              </p:cNvPr>
              <p:cNvSpPr txBox="1"/>
              <p:nvPr/>
            </p:nvSpPr>
            <p:spPr>
              <a:xfrm>
                <a:off x="814387" y="2255283"/>
                <a:ext cx="48282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</a:p>
            </p:txBody>
          </p:sp>
          <p:sp>
            <p:nvSpPr>
              <p:cNvPr id="62" name="CuadroTexto 61">
                <a:extLst>
                  <a:ext uri="{FF2B5EF4-FFF2-40B4-BE49-F238E27FC236}">
                    <a16:creationId xmlns:a16="http://schemas.microsoft.com/office/drawing/2014/main" id="{87CE8A0C-9797-405A-A5A1-2A292BA699F2}"/>
                  </a:ext>
                </a:extLst>
              </p:cNvPr>
              <p:cNvSpPr txBox="1"/>
              <p:nvPr/>
            </p:nvSpPr>
            <p:spPr>
              <a:xfrm>
                <a:off x="814387" y="1928812"/>
                <a:ext cx="48282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250</a:t>
                </a:r>
              </a:p>
            </p:txBody>
          </p:sp>
          <p:sp>
            <p:nvSpPr>
              <p:cNvPr id="63" name="CuadroTexto 62">
                <a:extLst>
                  <a:ext uri="{FF2B5EF4-FFF2-40B4-BE49-F238E27FC236}">
                    <a16:creationId xmlns:a16="http://schemas.microsoft.com/office/drawing/2014/main" id="{1697C44D-C079-47E5-8374-7AF53B4260F9}"/>
                  </a:ext>
                </a:extLst>
              </p:cNvPr>
              <p:cNvSpPr txBox="1"/>
              <p:nvPr/>
            </p:nvSpPr>
            <p:spPr>
              <a:xfrm>
                <a:off x="931407" y="4485563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</a:p>
            </p:txBody>
          </p:sp>
          <p:sp>
            <p:nvSpPr>
              <p:cNvPr id="64" name="CuadroTexto 63">
                <a:extLst>
                  <a:ext uri="{FF2B5EF4-FFF2-40B4-BE49-F238E27FC236}">
                    <a16:creationId xmlns:a16="http://schemas.microsoft.com/office/drawing/2014/main" id="{1F2A0A1F-7604-4B36-8C7C-4EEA2C3A9792}"/>
                  </a:ext>
                </a:extLst>
              </p:cNvPr>
              <p:cNvSpPr txBox="1"/>
              <p:nvPr/>
            </p:nvSpPr>
            <p:spPr>
              <a:xfrm>
                <a:off x="931407" y="4857750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7982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4DC1CF9-BE36-43B2-8E53-89A54F67C9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1" t="5730" r="26198" b="16979"/>
          <a:stretch/>
        </p:blipFill>
        <p:spPr>
          <a:xfrm>
            <a:off x="828676" y="642941"/>
            <a:ext cx="4643438" cy="5300663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E5C6ED1B-157C-4484-9F4C-B50BD3D8C349}"/>
              </a:ext>
            </a:extLst>
          </p:cNvPr>
          <p:cNvGrpSpPr/>
          <p:nvPr/>
        </p:nvGrpSpPr>
        <p:grpSpPr>
          <a:xfrm>
            <a:off x="988220" y="1535193"/>
            <a:ext cx="482824" cy="3143258"/>
            <a:chOff x="7074694" y="1549481"/>
            <a:chExt cx="482824" cy="3143258"/>
          </a:xfrm>
        </p:grpSpPr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1419B16B-D894-4A50-91BE-422BC6226726}"/>
                </a:ext>
              </a:extLst>
            </p:cNvPr>
            <p:cNvSpPr txBox="1"/>
            <p:nvPr/>
          </p:nvSpPr>
          <p:spPr>
            <a:xfrm>
              <a:off x="7124386" y="2109550"/>
              <a:ext cx="4331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75 </a:t>
              </a:r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7A6E689D-B876-4874-86F4-0C5034EFF45B}"/>
                </a:ext>
              </a:extLst>
            </p:cNvPr>
            <p:cNvSpPr txBox="1"/>
            <p:nvPr/>
          </p:nvSpPr>
          <p:spPr>
            <a:xfrm>
              <a:off x="7174080" y="2651762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24117A50-D331-4C9F-A593-90497A2F5C35}"/>
                </a:ext>
              </a:extLst>
            </p:cNvPr>
            <p:cNvSpPr txBox="1"/>
            <p:nvPr/>
          </p:nvSpPr>
          <p:spPr>
            <a:xfrm>
              <a:off x="7174080" y="3293630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37</a:t>
              </a: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892E3D51-3DAB-40FD-92C8-2F929FF2C025}"/>
                </a:ext>
              </a:extLst>
            </p:cNvPr>
            <p:cNvSpPr txBox="1"/>
            <p:nvPr/>
          </p:nvSpPr>
          <p:spPr>
            <a:xfrm>
              <a:off x="7174080" y="3894181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82A5102B-9535-4CB6-A17D-D83503F110C0}"/>
                </a:ext>
              </a:extLst>
            </p:cNvPr>
            <p:cNvSpPr txBox="1"/>
            <p:nvPr/>
          </p:nvSpPr>
          <p:spPr>
            <a:xfrm>
              <a:off x="7074694" y="1797368"/>
              <a:ext cx="4828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D9E20B32-FE0E-4904-818D-CFB72C65EB91}"/>
                </a:ext>
              </a:extLst>
            </p:cNvPr>
            <p:cNvSpPr txBox="1"/>
            <p:nvPr/>
          </p:nvSpPr>
          <p:spPr>
            <a:xfrm>
              <a:off x="7074694" y="1549481"/>
              <a:ext cx="4828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250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5CAB4E74-CB91-4AC2-AC36-ED9E3E8BA26D}"/>
                </a:ext>
              </a:extLst>
            </p:cNvPr>
            <p:cNvSpPr txBox="1"/>
            <p:nvPr/>
          </p:nvSpPr>
          <p:spPr>
            <a:xfrm>
              <a:off x="7174080" y="4384962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BD62FC30-D201-4DD0-AACF-6D7ACF0CAF26}"/>
              </a:ext>
            </a:extLst>
          </p:cNvPr>
          <p:cNvGrpSpPr/>
          <p:nvPr/>
        </p:nvGrpSpPr>
        <p:grpSpPr>
          <a:xfrm>
            <a:off x="1944142" y="675809"/>
            <a:ext cx="1955765" cy="338554"/>
            <a:chOff x="8052048" y="2754656"/>
            <a:chExt cx="1955765" cy="338554"/>
          </a:xfrm>
        </p:grpSpPr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8F2AEECC-5BFF-4ABD-B1AA-9872592D6420}"/>
                </a:ext>
              </a:extLst>
            </p:cNvPr>
            <p:cNvSpPr txBox="1"/>
            <p:nvPr/>
          </p:nvSpPr>
          <p:spPr>
            <a:xfrm>
              <a:off x="8052048" y="2754656"/>
              <a:ext cx="5068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CC4</a:t>
              </a: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AA738127-CC20-49CA-91B5-6914D79346F6}"/>
                </a:ext>
              </a:extLst>
            </p:cNvPr>
            <p:cNvSpPr txBox="1"/>
            <p:nvPr/>
          </p:nvSpPr>
          <p:spPr>
            <a:xfrm>
              <a:off x="8552689" y="2754656"/>
              <a:ext cx="4956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CS4</a:t>
              </a: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1B93A8C3-B523-4447-B74C-F219D25604B6}"/>
                </a:ext>
              </a:extLst>
            </p:cNvPr>
            <p:cNvSpPr txBox="1"/>
            <p:nvPr/>
          </p:nvSpPr>
          <p:spPr>
            <a:xfrm>
              <a:off x="9021460" y="2754656"/>
              <a:ext cx="5068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CC5</a:t>
              </a: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E800B98D-FDCB-4B1E-BCC7-342D351B62E9}"/>
                </a:ext>
              </a:extLst>
            </p:cNvPr>
            <p:cNvSpPr txBox="1"/>
            <p:nvPr/>
          </p:nvSpPr>
          <p:spPr>
            <a:xfrm>
              <a:off x="9512164" y="2754656"/>
              <a:ext cx="4956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CS5</a:t>
              </a:r>
            </a:p>
          </p:txBody>
        </p:sp>
      </p:grp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4233D5B-EE5C-4063-9822-F5122D2E29E0}"/>
              </a:ext>
            </a:extLst>
          </p:cNvPr>
          <p:cNvSpPr txBox="1"/>
          <p:nvPr/>
        </p:nvSpPr>
        <p:spPr>
          <a:xfrm>
            <a:off x="2682478" y="273609"/>
            <a:ext cx="1082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SR-2A</a:t>
            </a: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F9003E9F-970E-4BC8-BDDA-9F91F82E636C}"/>
              </a:ext>
            </a:extLst>
          </p:cNvPr>
          <p:cNvGrpSpPr/>
          <p:nvPr/>
        </p:nvGrpSpPr>
        <p:grpSpPr>
          <a:xfrm>
            <a:off x="7201830" y="768681"/>
            <a:ext cx="4341019" cy="4696287"/>
            <a:chOff x="7096126" y="782969"/>
            <a:chExt cx="4341019" cy="4696287"/>
          </a:xfrm>
        </p:grpSpPr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EE1251B1-BFAF-4996-8355-35DF072C3A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81" t="14999" r="23988" b="17291"/>
            <a:stretch/>
          </p:blipFill>
          <p:spPr>
            <a:xfrm>
              <a:off x="7145818" y="835819"/>
              <a:ext cx="4291327" cy="4643437"/>
            </a:xfrm>
            <a:prstGeom prst="rect">
              <a:avLst/>
            </a:prstGeom>
          </p:spPr>
        </p:pic>
        <p:grpSp>
          <p:nvGrpSpPr>
            <p:cNvPr id="20" name="Grupo 19">
              <a:extLst>
                <a:ext uri="{FF2B5EF4-FFF2-40B4-BE49-F238E27FC236}">
                  <a16:creationId xmlns:a16="http://schemas.microsoft.com/office/drawing/2014/main" id="{A3040A3B-F564-4256-BC47-2A600989EBA9}"/>
                </a:ext>
              </a:extLst>
            </p:cNvPr>
            <p:cNvGrpSpPr/>
            <p:nvPr/>
          </p:nvGrpSpPr>
          <p:grpSpPr>
            <a:xfrm>
              <a:off x="8052048" y="782969"/>
              <a:ext cx="1955765" cy="338554"/>
              <a:chOff x="8052048" y="2754656"/>
              <a:chExt cx="1955765" cy="338554"/>
            </a:xfrm>
          </p:grpSpPr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EE8F86D0-3F67-4646-845D-7A4237EE1F4B}"/>
                  </a:ext>
                </a:extLst>
              </p:cNvPr>
              <p:cNvSpPr txBox="1"/>
              <p:nvPr/>
            </p:nvSpPr>
            <p:spPr>
              <a:xfrm>
                <a:off x="8052048" y="2754656"/>
                <a:ext cx="50687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CC4</a:t>
                </a:r>
              </a:p>
            </p:txBody>
          </p:sp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A092E85D-0DAD-4C04-AC5D-13FFAECC71AD}"/>
                  </a:ext>
                </a:extLst>
              </p:cNvPr>
              <p:cNvSpPr txBox="1"/>
              <p:nvPr/>
            </p:nvSpPr>
            <p:spPr>
              <a:xfrm>
                <a:off x="8552689" y="2754656"/>
                <a:ext cx="49564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CS4</a:t>
                </a:r>
              </a:p>
            </p:txBody>
          </p:sp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59ACE7CD-E322-4EE6-A243-12E643BA11FD}"/>
                  </a:ext>
                </a:extLst>
              </p:cNvPr>
              <p:cNvSpPr txBox="1"/>
              <p:nvPr/>
            </p:nvSpPr>
            <p:spPr>
              <a:xfrm>
                <a:off x="9021460" y="2754656"/>
                <a:ext cx="50687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CC5</a:t>
                </a:r>
              </a:p>
            </p:txBody>
          </p:sp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554AFE54-0F1F-4706-B7AB-B84916A3CBC3}"/>
                  </a:ext>
                </a:extLst>
              </p:cNvPr>
              <p:cNvSpPr txBox="1"/>
              <p:nvPr/>
            </p:nvSpPr>
            <p:spPr>
              <a:xfrm>
                <a:off x="9512164" y="2754656"/>
                <a:ext cx="49564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CS5</a:t>
                </a:r>
              </a:p>
            </p:txBody>
          </p:sp>
        </p:grpSp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3E3A44E1-2D30-47BD-86D4-FFCEEC92A7FD}"/>
                </a:ext>
              </a:extLst>
            </p:cNvPr>
            <p:cNvGrpSpPr/>
            <p:nvPr/>
          </p:nvGrpSpPr>
          <p:grpSpPr>
            <a:xfrm>
              <a:off x="7096126" y="1335169"/>
              <a:ext cx="482824" cy="3143258"/>
              <a:chOff x="7074694" y="1549481"/>
              <a:chExt cx="482824" cy="3143258"/>
            </a:xfrm>
          </p:grpSpPr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5E1918DB-BF02-4ADC-A14B-AF700898B735}"/>
                  </a:ext>
                </a:extLst>
              </p:cNvPr>
              <p:cNvSpPr txBox="1"/>
              <p:nvPr/>
            </p:nvSpPr>
            <p:spPr>
              <a:xfrm>
                <a:off x="7124386" y="2109550"/>
                <a:ext cx="43313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75 </a:t>
                </a:r>
              </a:p>
            </p:txBody>
          </p:sp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3623B988-7F86-4EDD-B4DB-0CBA883BFB77}"/>
                  </a:ext>
                </a:extLst>
              </p:cNvPr>
              <p:cNvSpPr txBox="1"/>
              <p:nvPr/>
            </p:nvSpPr>
            <p:spPr>
              <a:xfrm>
                <a:off x="7174080" y="2651762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</a:p>
            </p:txBody>
          </p:sp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93060B78-2430-43DD-8F1B-E96603A36585}"/>
                  </a:ext>
                </a:extLst>
              </p:cNvPr>
              <p:cNvSpPr txBox="1"/>
              <p:nvPr/>
            </p:nvSpPr>
            <p:spPr>
              <a:xfrm>
                <a:off x="7174080" y="3350782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37</a:t>
                </a:r>
              </a:p>
            </p:txBody>
          </p:sp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D5313865-C9AA-44ED-83A3-B2ECBDCD2C9C}"/>
                  </a:ext>
                </a:extLst>
              </p:cNvPr>
              <p:cNvSpPr txBox="1"/>
              <p:nvPr/>
            </p:nvSpPr>
            <p:spPr>
              <a:xfrm>
                <a:off x="7174080" y="3858461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</a:t>
                </a:r>
              </a:p>
            </p:txBody>
          </p:sp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577CBC5E-1AD2-478E-AB21-387E95BE6CD1}"/>
                  </a:ext>
                </a:extLst>
              </p:cNvPr>
              <p:cNvSpPr txBox="1"/>
              <p:nvPr/>
            </p:nvSpPr>
            <p:spPr>
              <a:xfrm>
                <a:off x="7074694" y="1854520"/>
                <a:ext cx="48282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</a:p>
            </p:txBody>
          </p:sp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12EC4B63-8EB2-4281-8B06-88E81E984829}"/>
                  </a:ext>
                </a:extLst>
              </p:cNvPr>
              <p:cNvSpPr txBox="1"/>
              <p:nvPr/>
            </p:nvSpPr>
            <p:spPr>
              <a:xfrm>
                <a:off x="7074694" y="1549481"/>
                <a:ext cx="48282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250</a:t>
                </a:r>
              </a:p>
            </p:txBody>
          </p:sp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B81C8BA5-D35E-4C4B-A90A-87A62D9EBDF5}"/>
                  </a:ext>
                </a:extLst>
              </p:cNvPr>
              <p:cNvSpPr txBox="1"/>
              <p:nvPr/>
            </p:nvSpPr>
            <p:spPr>
              <a:xfrm>
                <a:off x="7174080" y="4384962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</a:p>
            </p:txBody>
          </p:sp>
        </p:grpSp>
      </p:grpSp>
      <p:sp>
        <p:nvSpPr>
          <p:cNvPr id="33" name="CuadroTexto 32">
            <a:extLst>
              <a:ext uri="{FF2B5EF4-FFF2-40B4-BE49-F238E27FC236}">
                <a16:creationId xmlns:a16="http://schemas.microsoft.com/office/drawing/2014/main" id="{82D0F819-4615-48B1-8875-8A58CC5C522C}"/>
              </a:ext>
            </a:extLst>
          </p:cNvPr>
          <p:cNvSpPr txBox="1"/>
          <p:nvPr/>
        </p:nvSpPr>
        <p:spPr>
          <a:xfrm>
            <a:off x="8790384" y="287897"/>
            <a:ext cx="1217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</p:spTree>
    <p:extLst>
      <p:ext uri="{BB962C8B-B14F-4D97-AF65-F5344CB8AC3E}">
        <p14:creationId xmlns:p14="http://schemas.microsoft.com/office/powerpoint/2010/main" val="353133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o 36">
            <a:extLst>
              <a:ext uri="{FF2B5EF4-FFF2-40B4-BE49-F238E27FC236}">
                <a16:creationId xmlns:a16="http://schemas.microsoft.com/office/drawing/2014/main" id="{DA18FB64-807C-4273-9686-8C07C898DEF0}"/>
              </a:ext>
            </a:extLst>
          </p:cNvPr>
          <p:cNvGrpSpPr/>
          <p:nvPr/>
        </p:nvGrpSpPr>
        <p:grpSpPr>
          <a:xfrm>
            <a:off x="6039978" y="1457863"/>
            <a:ext cx="4705578" cy="4111694"/>
            <a:chOff x="819435" y="1619912"/>
            <a:chExt cx="4705578" cy="4111694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34312C14-5F02-4FC6-B528-604A8D71DD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85" t="16737" r="21954" b="23550"/>
            <a:stretch/>
          </p:blipFill>
          <p:spPr>
            <a:xfrm>
              <a:off x="819435" y="1636519"/>
              <a:ext cx="4705578" cy="4095087"/>
            </a:xfrm>
            <a:prstGeom prst="rect">
              <a:avLst/>
            </a:prstGeom>
          </p:spPr>
        </p:pic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EC2E6722-64BF-4981-AFAC-FA33EAC1873F}"/>
                </a:ext>
              </a:extLst>
            </p:cNvPr>
            <p:cNvGrpSpPr/>
            <p:nvPr/>
          </p:nvGrpSpPr>
          <p:grpSpPr>
            <a:xfrm>
              <a:off x="1848892" y="1619912"/>
              <a:ext cx="3030371" cy="338554"/>
              <a:chOff x="1820317" y="714373"/>
              <a:chExt cx="3030371" cy="338554"/>
            </a:xfrm>
          </p:grpSpPr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58DB4F15-B781-4DF4-8B2E-226C3C176553}"/>
                  </a:ext>
                </a:extLst>
              </p:cNvPr>
              <p:cNvSpPr txBox="1"/>
              <p:nvPr/>
            </p:nvSpPr>
            <p:spPr>
              <a:xfrm>
                <a:off x="1820317" y="714373"/>
                <a:ext cx="50687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CC1</a:t>
                </a:r>
              </a:p>
            </p:txBody>
          </p:sp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FDC974AC-ED2E-4509-93A5-D549657CDBEE}"/>
                  </a:ext>
                </a:extLst>
              </p:cNvPr>
              <p:cNvSpPr txBox="1"/>
              <p:nvPr/>
            </p:nvSpPr>
            <p:spPr>
              <a:xfrm>
                <a:off x="2320958" y="714373"/>
                <a:ext cx="4924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CS1</a:t>
                </a:r>
              </a:p>
            </p:txBody>
          </p:sp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D8D6A0F3-36AC-4D6D-BC1E-8DDCD9B88427}"/>
                  </a:ext>
                </a:extLst>
              </p:cNvPr>
              <p:cNvSpPr txBox="1"/>
              <p:nvPr/>
            </p:nvSpPr>
            <p:spPr>
              <a:xfrm>
                <a:off x="2846881" y="714373"/>
                <a:ext cx="50687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CC2</a:t>
                </a:r>
              </a:p>
            </p:txBody>
          </p:sp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CB0AF26C-9944-4FA2-82D3-76328B378729}"/>
                  </a:ext>
                </a:extLst>
              </p:cNvPr>
              <p:cNvSpPr txBox="1"/>
              <p:nvPr/>
            </p:nvSpPr>
            <p:spPr>
              <a:xfrm>
                <a:off x="3359017" y="714373"/>
                <a:ext cx="4924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CS2</a:t>
                </a: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AFB534AB-6A84-49D1-8A19-BD9E7E0377CC}"/>
                  </a:ext>
                </a:extLst>
              </p:cNvPr>
              <p:cNvSpPr txBox="1"/>
              <p:nvPr/>
            </p:nvSpPr>
            <p:spPr>
              <a:xfrm>
                <a:off x="3833122" y="714373"/>
                <a:ext cx="50687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CC3</a:t>
                </a:r>
              </a:p>
            </p:txBody>
          </p:sp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9C5B61EF-0D1B-4B97-BFD2-25D6DDFE8608}"/>
                  </a:ext>
                </a:extLst>
              </p:cNvPr>
              <p:cNvSpPr txBox="1"/>
              <p:nvPr/>
            </p:nvSpPr>
            <p:spPr>
              <a:xfrm>
                <a:off x="4358245" y="714373"/>
                <a:ext cx="4924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CS3</a:t>
                </a:r>
              </a:p>
            </p:txBody>
          </p:sp>
        </p:grp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FD867BCC-D2DE-4EF7-86C6-46925BA9857A}"/>
                </a:ext>
              </a:extLst>
            </p:cNvPr>
            <p:cNvGrpSpPr/>
            <p:nvPr/>
          </p:nvGrpSpPr>
          <p:grpSpPr>
            <a:xfrm>
              <a:off x="936333" y="2021773"/>
              <a:ext cx="500458" cy="3179563"/>
              <a:chOff x="814387" y="1928812"/>
              <a:chExt cx="500458" cy="3179563"/>
            </a:xfrm>
          </p:grpSpPr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BCEB41C3-AB26-4366-A091-4D14804FCEFB}"/>
                  </a:ext>
                </a:extLst>
              </p:cNvPr>
              <p:cNvSpPr txBox="1"/>
              <p:nvPr/>
            </p:nvSpPr>
            <p:spPr>
              <a:xfrm>
                <a:off x="878507" y="2388865"/>
                <a:ext cx="43313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75 </a:t>
                </a:r>
              </a:p>
            </p:txBody>
          </p:sp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857E1372-A7D1-4815-AF47-ACC351F2E3BF}"/>
                  </a:ext>
                </a:extLst>
              </p:cNvPr>
              <p:cNvSpPr txBox="1"/>
              <p:nvPr/>
            </p:nvSpPr>
            <p:spPr>
              <a:xfrm>
                <a:off x="931407" y="2888213"/>
                <a:ext cx="38343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</a:p>
            </p:txBody>
          </p: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E1B7D60D-D9A4-4F26-813E-41E886CA8973}"/>
                  </a:ext>
                </a:extLst>
              </p:cNvPr>
              <p:cNvSpPr txBox="1"/>
              <p:nvPr/>
            </p:nvSpPr>
            <p:spPr>
              <a:xfrm>
                <a:off x="931407" y="3437214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37</a:t>
                </a:r>
              </a:p>
            </p:txBody>
          </p:sp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96990660-6FB8-44B0-A8CF-5BB57DE4B939}"/>
                  </a:ext>
                </a:extLst>
              </p:cNvPr>
              <p:cNvSpPr txBox="1"/>
              <p:nvPr/>
            </p:nvSpPr>
            <p:spPr>
              <a:xfrm>
                <a:off x="931407" y="4073366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</a:t>
                </a:r>
              </a:p>
            </p:txBody>
          </p:sp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F1CE13E5-7B9F-4030-80D7-C26D0F93A671}"/>
                  </a:ext>
                </a:extLst>
              </p:cNvPr>
              <p:cNvSpPr txBox="1"/>
              <p:nvPr/>
            </p:nvSpPr>
            <p:spPr>
              <a:xfrm>
                <a:off x="814387" y="1928812"/>
                <a:ext cx="48282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250</a:t>
                </a:r>
              </a:p>
            </p:txBody>
          </p:sp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13DAA198-892D-4DB5-A00E-32A0100AFDBA}"/>
                  </a:ext>
                </a:extLst>
              </p:cNvPr>
              <p:cNvSpPr txBox="1"/>
              <p:nvPr/>
            </p:nvSpPr>
            <p:spPr>
              <a:xfrm>
                <a:off x="931407" y="4464131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</a:p>
            </p:txBody>
          </p:sp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AAB6BB0C-023B-411C-8CCC-90A7C9BE9B31}"/>
                  </a:ext>
                </a:extLst>
              </p:cNvPr>
              <p:cNvSpPr txBox="1"/>
              <p:nvPr/>
            </p:nvSpPr>
            <p:spPr>
              <a:xfrm>
                <a:off x="931407" y="4800598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</a:p>
            </p:txBody>
          </p:sp>
        </p:grp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CBB07B35-D874-4770-883F-F35C27CB0902}"/>
              </a:ext>
            </a:extLst>
          </p:cNvPr>
          <p:cNvGrpSpPr/>
          <p:nvPr/>
        </p:nvGrpSpPr>
        <p:grpSpPr>
          <a:xfrm>
            <a:off x="712007" y="1457863"/>
            <a:ext cx="4621676" cy="4095087"/>
            <a:chOff x="5533314" y="1619913"/>
            <a:chExt cx="4621676" cy="4095087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F450A1B8-5D63-4991-9585-D2FC4CC998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86" t="30104" r="20035" b="22083"/>
            <a:stretch/>
          </p:blipFill>
          <p:spPr>
            <a:xfrm>
              <a:off x="5631657" y="1619913"/>
              <a:ext cx="4523333" cy="4095087"/>
            </a:xfrm>
            <a:prstGeom prst="rect">
              <a:avLst/>
            </a:prstGeom>
          </p:spPr>
        </p:pic>
        <p:grpSp>
          <p:nvGrpSpPr>
            <p:cNvPr id="20" name="Grupo 19">
              <a:extLst>
                <a:ext uri="{FF2B5EF4-FFF2-40B4-BE49-F238E27FC236}">
                  <a16:creationId xmlns:a16="http://schemas.microsoft.com/office/drawing/2014/main" id="{6AAE6BEB-D162-4DD7-BFA1-66ADEE342E0A}"/>
                </a:ext>
              </a:extLst>
            </p:cNvPr>
            <p:cNvGrpSpPr/>
            <p:nvPr/>
          </p:nvGrpSpPr>
          <p:grpSpPr>
            <a:xfrm>
              <a:off x="5533314" y="2182805"/>
              <a:ext cx="500458" cy="2757368"/>
              <a:chOff x="814387" y="1928812"/>
              <a:chExt cx="500458" cy="2757368"/>
            </a:xfrm>
          </p:grpSpPr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C82F8B16-0A9F-49E8-8626-0D9270749DCE}"/>
                  </a:ext>
                </a:extLst>
              </p:cNvPr>
              <p:cNvSpPr txBox="1"/>
              <p:nvPr/>
            </p:nvSpPr>
            <p:spPr>
              <a:xfrm>
                <a:off x="878507" y="2388865"/>
                <a:ext cx="43313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75 </a:t>
                </a:r>
              </a:p>
            </p:txBody>
          </p:sp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7A4AB3DC-4853-4DCF-A3C4-96DED2281C6E}"/>
                  </a:ext>
                </a:extLst>
              </p:cNvPr>
              <p:cNvSpPr txBox="1"/>
              <p:nvPr/>
            </p:nvSpPr>
            <p:spPr>
              <a:xfrm>
                <a:off x="931407" y="2816773"/>
                <a:ext cx="38343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</a:p>
            </p:txBody>
          </p:sp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9AEE71B1-FC3D-4B58-8261-FBE7E29EBB91}"/>
                  </a:ext>
                </a:extLst>
              </p:cNvPr>
              <p:cNvSpPr txBox="1"/>
              <p:nvPr/>
            </p:nvSpPr>
            <p:spPr>
              <a:xfrm>
                <a:off x="931407" y="3272906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37</a:t>
                </a:r>
              </a:p>
            </p:txBody>
          </p:sp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C95046B4-2E15-4EC9-8F9A-CA8732086D37}"/>
                  </a:ext>
                </a:extLst>
              </p:cNvPr>
              <p:cNvSpPr txBox="1"/>
              <p:nvPr/>
            </p:nvSpPr>
            <p:spPr>
              <a:xfrm>
                <a:off x="931407" y="3887628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</a:t>
                </a:r>
              </a:p>
            </p:txBody>
          </p:sp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3F48A37F-5D1B-4F91-A818-CDD96EE8DD1F}"/>
                  </a:ext>
                </a:extLst>
              </p:cNvPr>
              <p:cNvSpPr txBox="1"/>
              <p:nvPr/>
            </p:nvSpPr>
            <p:spPr>
              <a:xfrm>
                <a:off x="814387" y="1928812"/>
                <a:ext cx="48282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250</a:t>
                </a:r>
              </a:p>
            </p:txBody>
          </p:sp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3CE5FAE0-0D18-4844-83D4-1C26D074FC86}"/>
                  </a:ext>
                </a:extLst>
              </p:cNvPr>
              <p:cNvSpPr txBox="1"/>
              <p:nvPr/>
            </p:nvSpPr>
            <p:spPr>
              <a:xfrm>
                <a:off x="931407" y="4378403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</a:p>
            </p:txBody>
          </p:sp>
        </p:grpSp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6B92526D-C187-4625-B500-11BCB61888F0}"/>
                </a:ext>
              </a:extLst>
            </p:cNvPr>
            <p:cNvGrpSpPr/>
            <p:nvPr/>
          </p:nvGrpSpPr>
          <p:grpSpPr>
            <a:xfrm>
              <a:off x="6366154" y="1650864"/>
              <a:ext cx="3030371" cy="338554"/>
              <a:chOff x="1820317" y="714373"/>
              <a:chExt cx="3030371" cy="338554"/>
            </a:xfrm>
          </p:grpSpPr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C9B05273-9910-4C54-B547-FBCF40B56111}"/>
                  </a:ext>
                </a:extLst>
              </p:cNvPr>
              <p:cNvSpPr txBox="1"/>
              <p:nvPr/>
            </p:nvSpPr>
            <p:spPr>
              <a:xfrm>
                <a:off x="1820317" y="714373"/>
                <a:ext cx="50687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CC1</a:t>
                </a:r>
              </a:p>
            </p:txBody>
          </p:sp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9B9662A6-1FE3-46DC-8663-8D64EE972614}"/>
                  </a:ext>
                </a:extLst>
              </p:cNvPr>
              <p:cNvSpPr txBox="1"/>
              <p:nvPr/>
            </p:nvSpPr>
            <p:spPr>
              <a:xfrm>
                <a:off x="2320958" y="714373"/>
                <a:ext cx="4924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CS1</a:t>
                </a:r>
              </a:p>
            </p:txBody>
          </p:sp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3E70990C-0B0C-41B5-AD39-13E56E6CADB1}"/>
                  </a:ext>
                </a:extLst>
              </p:cNvPr>
              <p:cNvSpPr txBox="1"/>
              <p:nvPr/>
            </p:nvSpPr>
            <p:spPr>
              <a:xfrm>
                <a:off x="2846881" y="714373"/>
                <a:ext cx="50687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CC2</a:t>
                </a:r>
              </a:p>
            </p:txBody>
          </p:sp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18CE2431-4DA3-4756-B325-DAAAE0829DB3}"/>
                  </a:ext>
                </a:extLst>
              </p:cNvPr>
              <p:cNvSpPr txBox="1"/>
              <p:nvPr/>
            </p:nvSpPr>
            <p:spPr>
              <a:xfrm>
                <a:off x="3359017" y="714373"/>
                <a:ext cx="4924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CS2</a:t>
                </a:r>
              </a:p>
            </p:txBody>
          </p:sp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BD488FB5-D09A-4F73-9F9B-D072FBCECB69}"/>
                  </a:ext>
                </a:extLst>
              </p:cNvPr>
              <p:cNvSpPr txBox="1"/>
              <p:nvPr/>
            </p:nvSpPr>
            <p:spPr>
              <a:xfrm>
                <a:off x="3833122" y="714373"/>
                <a:ext cx="50687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CC3</a:t>
                </a:r>
              </a:p>
            </p:txBody>
          </p:sp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EEBDCDC8-202D-46D4-B27B-F878D452C22A}"/>
                  </a:ext>
                </a:extLst>
              </p:cNvPr>
              <p:cNvSpPr txBox="1"/>
              <p:nvPr/>
            </p:nvSpPr>
            <p:spPr>
              <a:xfrm>
                <a:off x="4358245" y="714373"/>
                <a:ext cx="4924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CS3</a:t>
                </a:r>
              </a:p>
            </p:txBody>
          </p:sp>
        </p:grpSp>
      </p:grpSp>
      <p:sp>
        <p:nvSpPr>
          <p:cNvPr id="35" name="CuadroTexto 34">
            <a:extLst>
              <a:ext uri="{FF2B5EF4-FFF2-40B4-BE49-F238E27FC236}">
                <a16:creationId xmlns:a16="http://schemas.microsoft.com/office/drawing/2014/main" id="{88F83DFC-9F49-459D-B33C-12ED8C0FC27E}"/>
              </a:ext>
            </a:extLst>
          </p:cNvPr>
          <p:cNvSpPr txBox="1"/>
          <p:nvPr/>
        </p:nvSpPr>
        <p:spPr>
          <a:xfrm>
            <a:off x="2349533" y="1050440"/>
            <a:ext cx="1082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SR-2B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17F2CA1E-ECE2-433D-A1C3-15666A7E0761}"/>
              </a:ext>
            </a:extLst>
          </p:cNvPr>
          <p:cNvSpPr txBox="1"/>
          <p:nvPr/>
        </p:nvSpPr>
        <p:spPr>
          <a:xfrm>
            <a:off x="7113016" y="1050440"/>
            <a:ext cx="1922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</p:spTree>
    <p:extLst>
      <p:ext uri="{BB962C8B-B14F-4D97-AF65-F5344CB8AC3E}">
        <p14:creationId xmlns:p14="http://schemas.microsoft.com/office/powerpoint/2010/main" val="3807416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upo 63">
            <a:extLst>
              <a:ext uri="{FF2B5EF4-FFF2-40B4-BE49-F238E27FC236}">
                <a16:creationId xmlns:a16="http://schemas.microsoft.com/office/drawing/2014/main" id="{013A392E-8F7E-4FEF-A2B0-69B0EAA367C6}"/>
              </a:ext>
            </a:extLst>
          </p:cNvPr>
          <p:cNvGrpSpPr/>
          <p:nvPr/>
        </p:nvGrpSpPr>
        <p:grpSpPr>
          <a:xfrm>
            <a:off x="1314954" y="1299206"/>
            <a:ext cx="4658888" cy="4095086"/>
            <a:chOff x="1314954" y="1906428"/>
            <a:chExt cx="4658888" cy="4095086"/>
          </a:xfrm>
        </p:grpSpPr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2BE7EC34-3A21-44D8-A07E-7E0EF1CE12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840" t="26354" r="20365" b="23334"/>
            <a:stretch/>
          </p:blipFill>
          <p:spPr>
            <a:xfrm>
              <a:off x="1740450" y="1906428"/>
              <a:ext cx="4233392" cy="4095086"/>
            </a:xfrm>
            <a:prstGeom prst="rect">
              <a:avLst/>
            </a:prstGeom>
          </p:spPr>
        </p:pic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F5BEC252-C328-441C-AC6C-A26029BA98D9}"/>
                </a:ext>
              </a:extLst>
            </p:cNvPr>
            <p:cNvGrpSpPr/>
            <p:nvPr/>
          </p:nvGrpSpPr>
          <p:grpSpPr>
            <a:xfrm>
              <a:off x="2397347" y="1910911"/>
              <a:ext cx="2284380" cy="338554"/>
              <a:chOff x="8052048" y="2754656"/>
              <a:chExt cx="2284380" cy="338554"/>
            </a:xfrm>
          </p:grpSpPr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9A2F9A33-D8C6-462E-8AEB-B35B285699D2}"/>
                  </a:ext>
                </a:extLst>
              </p:cNvPr>
              <p:cNvSpPr txBox="1"/>
              <p:nvPr/>
            </p:nvSpPr>
            <p:spPr>
              <a:xfrm>
                <a:off x="8052048" y="2754656"/>
                <a:ext cx="50687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CC4</a:t>
                </a:r>
              </a:p>
            </p:txBody>
          </p:sp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DCA8AC02-1E6D-43B5-99D4-698508E944B8}"/>
                  </a:ext>
                </a:extLst>
              </p:cNvPr>
              <p:cNvSpPr txBox="1"/>
              <p:nvPr/>
            </p:nvSpPr>
            <p:spPr>
              <a:xfrm>
                <a:off x="8659849" y="2754656"/>
                <a:ext cx="49564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CS4</a:t>
                </a:r>
              </a:p>
            </p:txBody>
          </p: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DABD42FF-D8EE-4F01-8D7F-066525A575F9}"/>
                  </a:ext>
                </a:extLst>
              </p:cNvPr>
              <p:cNvSpPr txBox="1"/>
              <p:nvPr/>
            </p:nvSpPr>
            <p:spPr>
              <a:xfrm>
                <a:off x="9257205" y="2754656"/>
                <a:ext cx="50687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CC5</a:t>
                </a:r>
              </a:p>
            </p:txBody>
          </p:sp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79C8C8F1-7B2B-4FF8-B2D0-9D0B20CAC694}"/>
                  </a:ext>
                </a:extLst>
              </p:cNvPr>
              <p:cNvSpPr txBox="1"/>
              <p:nvPr/>
            </p:nvSpPr>
            <p:spPr>
              <a:xfrm>
                <a:off x="9840779" y="2754656"/>
                <a:ext cx="49564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CS5</a:t>
                </a:r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25A7D572-1149-47A3-8E69-D0D4A5D904F4}"/>
                </a:ext>
              </a:extLst>
            </p:cNvPr>
            <p:cNvGrpSpPr/>
            <p:nvPr/>
          </p:nvGrpSpPr>
          <p:grpSpPr>
            <a:xfrm>
              <a:off x="1314954" y="2059209"/>
              <a:ext cx="500458" cy="3068644"/>
              <a:chOff x="814387" y="1928812"/>
              <a:chExt cx="500458" cy="3068644"/>
            </a:xfrm>
          </p:grpSpPr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B409EE6D-91BE-46EE-A829-44788EC1989B}"/>
                  </a:ext>
                </a:extLst>
              </p:cNvPr>
              <p:cNvSpPr txBox="1"/>
              <p:nvPr/>
            </p:nvSpPr>
            <p:spPr>
              <a:xfrm>
                <a:off x="878507" y="2474593"/>
                <a:ext cx="43313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75 </a:t>
                </a:r>
              </a:p>
            </p:txBody>
          </p:sp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A603F45D-8DEE-46E7-A467-40B976E40C43}"/>
                  </a:ext>
                </a:extLst>
              </p:cNvPr>
              <p:cNvSpPr txBox="1"/>
              <p:nvPr/>
            </p:nvSpPr>
            <p:spPr>
              <a:xfrm>
                <a:off x="931407" y="3338275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</a:p>
            </p:txBody>
          </p:sp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A542409A-1811-45B6-928B-30C41AA1ED93}"/>
                  </a:ext>
                </a:extLst>
              </p:cNvPr>
              <p:cNvSpPr txBox="1"/>
              <p:nvPr/>
            </p:nvSpPr>
            <p:spPr>
              <a:xfrm>
                <a:off x="931407" y="3715824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37</a:t>
                </a:r>
              </a:p>
            </p:txBody>
          </p:sp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93AEBD66-8D4C-449F-B3E1-38377A5D167A}"/>
                  </a:ext>
                </a:extLst>
              </p:cNvPr>
              <p:cNvSpPr txBox="1"/>
              <p:nvPr/>
            </p:nvSpPr>
            <p:spPr>
              <a:xfrm>
                <a:off x="931407" y="4689679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7744A48-6D1D-4639-B8B4-4BF183EB88E8}"/>
                  </a:ext>
                </a:extLst>
              </p:cNvPr>
              <p:cNvSpPr txBox="1"/>
              <p:nvPr/>
            </p:nvSpPr>
            <p:spPr>
              <a:xfrm>
                <a:off x="814387" y="2255283"/>
                <a:ext cx="48282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</a:p>
            </p:txBody>
          </p:sp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A5093ED2-B050-4122-A207-C3B3E252B163}"/>
                  </a:ext>
                </a:extLst>
              </p:cNvPr>
              <p:cNvSpPr txBox="1"/>
              <p:nvPr/>
            </p:nvSpPr>
            <p:spPr>
              <a:xfrm>
                <a:off x="814387" y="1928812"/>
                <a:ext cx="48282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250</a:t>
                </a:r>
              </a:p>
            </p:txBody>
          </p:sp>
        </p:grpSp>
      </p:grpSp>
      <p:sp>
        <p:nvSpPr>
          <p:cNvPr id="29" name="CuadroTexto 28">
            <a:extLst>
              <a:ext uri="{FF2B5EF4-FFF2-40B4-BE49-F238E27FC236}">
                <a16:creationId xmlns:a16="http://schemas.microsoft.com/office/drawing/2014/main" id="{A859EACA-71BD-4223-8811-EF9F838F2C82}"/>
              </a:ext>
            </a:extLst>
          </p:cNvPr>
          <p:cNvSpPr txBox="1"/>
          <p:nvPr/>
        </p:nvSpPr>
        <p:spPr>
          <a:xfrm>
            <a:off x="3213927" y="820219"/>
            <a:ext cx="1082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SR-2B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541B584D-1590-4588-9E91-5E80D3DF28DA}"/>
              </a:ext>
            </a:extLst>
          </p:cNvPr>
          <p:cNvSpPr txBox="1"/>
          <p:nvPr/>
        </p:nvSpPr>
        <p:spPr>
          <a:xfrm>
            <a:off x="8631177" y="713144"/>
            <a:ext cx="1922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grpSp>
        <p:nvGrpSpPr>
          <p:cNvPr id="63" name="Grupo 62">
            <a:extLst>
              <a:ext uri="{FF2B5EF4-FFF2-40B4-BE49-F238E27FC236}">
                <a16:creationId xmlns:a16="http://schemas.microsoft.com/office/drawing/2014/main" id="{20E61603-9620-479C-91B6-7B7D345BDEE3}"/>
              </a:ext>
            </a:extLst>
          </p:cNvPr>
          <p:cNvGrpSpPr/>
          <p:nvPr/>
        </p:nvGrpSpPr>
        <p:grpSpPr>
          <a:xfrm>
            <a:off x="6710900" y="1206588"/>
            <a:ext cx="4931051" cy="3751091"/>
            <a:chOff x="6710900" y="1813810"/>
            <a:chExt cx="4931051" cy="3751091"/>
          </a:xfrm>
        </p:grpSpPr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885D071F-354A-41DE-924B-4E43C73C6A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57" t="16355" r="17909" b="35938"/>
            <a:stretch/>
          </p:blipFill>
          <p:spPr>
            <a:xfrm>
              <a:off x="7113016" y="1813810"/>
              <a:ext cx="4528935" cy="3751091"/>
            </a:xfrm>
            <a:prstGeom prst="rect">
              <a:avLst/>
            </a:prstGeom>
          </p:spPr>
        </p:pic>
        <p:grpSp>
          <p:nvGrpSpPr>
            <p:cNvPr id="50" name="Grupo 49">
              <a:extLst>
                <a:ext uri="{FF2B5EF4-FFF2-40B4-BE49-F238E27FC236}">
                  <a16:creationId xmlns:a16="http://schemas.microsoft.com/office/drawing/2014/main" id="{A956CD32-5081-4611-8596-A2A181AAD7E5}"/>
                </a:ext>
              </a:extLst>
            </p:cNvPr>
            <p:cNvGrpSpPr/>
            <p:nvPr/>
          </p:nvGrpSpPr>
          <p:grpSpPr>
            <a:xfrm>
              <a:off x="6710900" y="2090161"/>
              <a:ext cx="500458" cy="3068644"/>
              <a:chOff x="814387" y="1928812"/>
              <a:chExt cx="500458" cy="3068644"/>
            </a:xfrm>
          </p:grpSpPr>
          <p:sp>
            <p:nvSpPr>
              <p:cNvPr id="51" name="CuadroTexto 50">
                <a:extLst>
                  <a:ext uri="{FF2B5EF4-FFF2-40B4-BE49-F238E27FC236}">
                    <a16:creationId xmlns:a16="http://schemas.microsoft.com/office/drawing/2014/main" id="{EAA06305-AA0C-4341-8A5C-1A90775D18E1}"/>
                  </a:ext>
                </a:extLst>
              </p:cNvPr>
              <p:cNvSpPr txBox="1"/>
              <p:nvPr/>
            </p:nvSpPr>
            <p:spPr>
              <a:xfrm>
                <a:off x="878507" y="2474593"/>
                <a:ext cx="43313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75 </a:t>
                </a:r>
              </a:p>
            </p:txBody>
          </p:sp>
          <p:sp>
            <p:nvSpPr>
              <p:cNvPr id="52" name="CuadroTexto 51">
                <a:extLst>
                  <a:ext uri="{FF2B5EF4-FFF2-40B4-BE49-F238E27FC236}">
                    <a16:creationId xmlns:a16="http://schemas.microsoft.com/office/drawing/2014/main" id="{BFAA68F5-9846-4E35-867E-3F8AB57EFBA3}"/>
                  </a:ext>
                </a:extLst>
              </p:cNvPr>
              <p:cNvSpPr txBox="1"/>
              <p:nvPr/>
            </p:nvSpPr>
            <p:spPr>
              <a:xfrm>
                <a:off x="931407" y="3338275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</a:p>
            </p:txBody>
          </p:sp>
          <p:sp>
            <p:nvSpPr>
              <p:cNvPr id="53" name="CuadroTexto 52">
                <a:extLst>
                  <a:ext uri="{FF2B5EF4-FFF2-40B4-BE49-F238E27FC236}">
                    <a16:creationId xmlns:a16="http://schemas.microsoft.com/office/drawing/2014/main" id="{738E140E-9CD4-4B42-9E4E-3BF71B5CC520}"/>
                  </a:ext>
                </a:extLst>
              </p:cNvPr>
              <p:cNvSpPr txBox="1"/>
              <p:nvPr/>
            </p:nvSpPr>
            <p:spPr>
              <a:xfrm>
                <a:off x="931407" y="3715824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37</a:t>
                </a:r>
              </a:p>
            </p:txBody>
          </p:sp>
          <p:sp>
            <p:nvSpPr>
              <p:cNvPr id="54" name="CuadroTexto 53">
                <a:extLst>
                  <a:ext uri="{FF2B5EF4-FFF2-40B4-BE49-F238E27FC236}">
                    <a16:creationId xmlns:a16="http://schemas.microsoft.com/office/drawing/2014/main" id="{AA859A67-3EA3-4ED2-8C94-1FDC17E291E3}"/>
                  </a:ext>
                </a:extLst>
              </p:cNvPr>
              <p:cNvSpPr txBox="1"/>
              <p:nvPr/>
            </p:nvSpPr>
            <p:spPr>
              <a:xfrm>
                <a:off x="931407" y="4689679"/>
                <a:ext cx="3834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</a:t>
                </a:r>
              </a:p>
            </p:txBody>
          </p:sp>
          <p:sp>
            <p:nvSpPr>
              <p:cNvPr id="55" name="CuadroTexto 54">
                <a:extLst>
                  <a:ext uri="{FF2B5EF4-FFF2-40B4-BE49-F238E27FC236}">
                    <a16:creationId xmlns:a16="http://schemas.microsoft.com/office/drawing/2014/main" id="{5019A11D-F809-4382-A03F-8E01489A7ECA}"/>
                  </a:ext>
                </a:extLst>
              </p:cNvPr>
              <p:cNvSpPr txBox="1"/>
              <p:nvPr/>
            </p:nvSpPr>
            <p:spPr>
              <a:xfrm>
                <a:off x="814387" y="2255283"/>
                <a:ext cx="48282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</a:p>
            </p:txBody>
          </p:sp>
          <p:sp>
            <p:nvSpPr>
              <p:cNvPr id="56" name="CuadroTexto 55">
                <a:extLst>
                  <a:ext uri="{FF2B5EF4-FFF2-40B4-BE49-F238E27FC236}">
                    <a16:creationId xmlns:a16="http://schemas.microsoft.com/office/drawing/2014/main" id="{F4BF9729-0258-4DD8-B64E-098E0E64C364}"/>
                  </a:ext>
                </a:extLst>
              </p:cNvPr>
              <p:cNvSpPr txBox="1"/>
              <p:nvPr/>
            </p:nvSpPr>
            <p:spPr>
              <a:xfrm>
                <a:off x="814387" y="1928812"/>
                <a:ext cx="48282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250</a:t>
                </a:r>
              </a:p>
            </p:txBody>
          </p:sp>
        </p:grpSp>
        <p:grpSp>
          <p:nvGrpSpPr>
            <p:cNvPr id="57" name="Grupo 56">
              <a:extLst>
                <a:ext uri="{FF2B5EF4-FFF2-40B4-BE49-F238E27FC236}">
                  <a16:creationId xmlns:a16="http://schemas.microsoft.com/office/drawing/2014/main" id="{3A5F2D6E-2168-4907-AA74-F30448776088}"/>
                </a:ext>
              </a:extLst>
            </p:cNvPr>
            <p:cNvGrpSpPr/>
            <p:nvPr/>
          </p:nvGrpSpPr>
          <p:grpSpPr>
            <a:xfrm>
              <a:off x="7748538" y="1858950"/>
              <a:ext cx="2091501" cy="338554"/>
              <a:chOff x="8052048" y="2754656"/>
              <a:chExt cx="2091501" cy="338554"/>
            </a:xfrm>
          </p:grpSpPr>
          <p:sp>
            <p:nvSpPr>
              <p:cNvPr id="58" name="CuadroTexto 57">
                <a:extLst>
                  <a:ext uri="{FF2B5EF4-FFF2-40B4-BE49-F238E27FC236}">
                    <a16:creationId xmlns:a16="http://schemas.microsoft.com/office/drawing/2014/main" id="{EF4E3517-AEDB-4C9C-993B-9E77622FB3D0}"/>
                  </a:ext>
                </a:extLst>
              </p:cNvPr>
              <p:cNvSpPr txBox="1"/>
              <p:nvPr/>
            </p:nvSpPr>
            <p:spPr>
              <a:xfrm>
                <a:off x="8052048" y="2754656"/>
                <a:ext cx="50687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CC4</a:t>
                </a:r>
              </a:p>
            </p:txBody>
          </p:sp>
          <p:sp>
            <p:nvSpPr>
              <p:cNvPr id="59" name="CuadroTexto 58">
                <a:extLst>
                  <a:ext uri="{FF2B5EF4-FFF2-40B4-BE49-F238E27FC236}">
                    <a16:creationId xmlns:a16="http://schemas.microsoft.com/office/drawing/2014/main" id="{57DDBF6D-924D-43A8-84AC-CF13DC6B945A}"/>
                  </a:ext>
                </a:extLst>
              </p:cNvPr>
              <p:cNvSpPr txBox="1"/>
              <p:nvPr/>
            </p:nvSpPr>
            <p:spPr>
              <a:xfrm>
                <a:off x="8552689" y="2754656"/>
                <a:ext cx="49564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CS4</a:t>
                </a:r>
              </a:p>
            </p:txBody>
          </p:sp>
          <p:sp>
            <p:nvSpPr>
              <p:cNvPr id="60" name="CuadroTexto 59">
                <a:extLst>
                  <a:ext uri="{FF2B5EF4-FFF2-40B4-BE49-F238E27FC236}">
                    <a16:creationId xmlns:a16="http://schemas.microsoft.com/office/drawing/2014/main" id="{405394B0-5207-40D4-AC07-9E45799FE437}"/>
                  </a:ext>
                </a:extLst>
              </p:cNvPr>
              <p:cNvSpPr txBox="1"/>
              <p:nvPr/>
            </p:nvSpPr>
            <p:spPr>
              <a:xfrm>
                <a:off x="9092900" y="2754656"/>
                <a:ext cx="50687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CC5</a:t>
                </a:r>
              </a:p>
            </p:txBody>
          </p:sp>
          <p:sp>
            <p:nvSpPr>
              <p:cNvPr id="61" name="CuadroTexto 60">
                <a:extLst>
                  <a:ext uri="{FF2B5EF4-FFF2-40B4-BE49-F238E27FC236}">
                    <a16:creationId xmlns:a16="http://schemas.microsoft.com/office/drawing/2014/main" id="{27CFC003-14EF-44A7-BA83-D2452124EC32}"/>
                  </a:ext>
                </a:extLst>
              </p:cNvPr>
              <p:cNvSpPr txBox="1"/>
              <p:nvPr/>
            </p:nvSpPr>
            <p:spPr>
              <a:xfrm>
                <a:off x="9647900" y="2754656"/>
                <a:ext cx="49564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600" b="1" dirty="0"/>
                  <a:t>CS5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30084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B56D8874-363E-4FBF-849E-1F05B49595D2}"/>
              </a:ext>
            </a:extLst>
          </p:cNvPr>
          <p:cNvSpPr txBox="1"/>
          <p:nvPr/>
        </p:nvSpPr>
        <p:spPr>
          <a:xfrm>
            <a:off x="2349533" y="1050440"/>
            <a:ext cx="1082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SR-2C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DA3E945-2028-4014-B31B-62D105EA6E10}"/>
              </a:ext>
            </a:extLst>
          </p:cNvPr>
          <p:cNvSpPr txBox="1"/>
          <p:nvPr/>
        </p:nvSpPr>
        <p:spPr>
          <a:xfrm>
            <a:off x="8082220" y="1137999"/>
            <a:ext cx="1922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87C68F6-2E30-4C70-AB39-5081775A59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90" t="20703" r="22604" b="17396"/>
          <a:stretch/>
        </p:blipFill>
        <p:spPr>
          <a:xfrm>
            <a:off x="1164432" y="1562338"/>
            <a:ext cx="4243387" cy="424522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288738F-C733-4C3A-8473-12625B504B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55" t="16146" r="18933" b="30521"/>
          <a:stretch/>
        </p:blipFill>
        <p:spPr>
          <a:xfrm>
            <a:off x="6722269" y="1693068"/>
            <a:ext cx="4371975" cy="3657601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47D4A425-EB90-43A7-9A90-45727EAB174E}"/>
              </a:ext>
            </a:extLst>
          </p:cNvPr>
          <p:cNvGrpSpPr/>
          <p:nvPr/>
        </p:nvGrpSpPr>
        <p:grpSpPr>
          <a:xfrm>
            <a:off x="741601" y="2086154"/>
            <a:ext cx="500458" cy="2702363"/>
            <a:chOff x="814387" y="1943100"/>
            <a:chExt cx="500458" cy="2702363"/>
          </a:xfrm>
        </p:grpSpPr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3BBF5547-06C3-44CA-8FCD-E9083EBB1823}"/>
                </a:ext>
              </a:extLst>
            </p:cNvPr>
            <p:cNvSpPr txBox="1"/>
            <p:nvPr/>
          </p:nvSpPr>
          <p:spPr>
            <a:xfrm>
              <a:off x="878507" y="2474593"/>
              <a:ext cx="4331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75 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3E21C6C8-8C37-4227-BB9B-8C25C9181D4C}"/>
                </a:ext>
              </a:extLst>
            </p:cNvPr>
            <p:cNvSpPr txBox="1"/>
            <p:nvPr/>
          </p:nvSpPr>
          <p:spPr>
            <a:xfrm>
              <a:off x="931407" y="2923933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29718ED8-A85F-489D-960A-931CBB345035}"/>
                </a:ext>
              </a:extLst>
            </p:cNvPr>
            <p:cNvSpPr txBox="1"/>
            <p:nvPr/>
          </p:nvSpPr>
          <p:spPr>
            <a:xfrm>
              <a:off x="931407" y="3730113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37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C9E136A8-CA42-43C5-9235-7AC26C9C4690}"/>
                </a:ext>
              </a:extLst>
            </p:cNvPr>
            <p:cNvSpPr txBox="1"/>
            <p:nvPr/>
          </p:nvSpPr>
          <p:spPr>
            <a:xfrm>
              <a:off x="931407" y="4337686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368DFD5C-0B05-45EA-8AF7-E9F6B6ED2363}"/>
                </a:ext>
              </a:extLst>
            </p:cNvPr>
            <p:cNvSpPr txBox="1"/>
            <p:nvPr/>
          </p:nvSpPr>
          <p:spPr>
            <a:xfrm>
              <a:off x="814387" y="2255283"/>
              <a:ext cx="4828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F9EF2B77-FA0B-48A3-A4CB-7F591301953A}"/>
                </a:ext>
              </a:extLst>
            </p:cNvPr>
            <p:cNvSpPr txBox="1"/>
            <p:nvPr/>
          </p:nvSpPr>
          <p:spPr>
            <a:xfrm>
              <a:off x="814387" y="1943100"/>
              <a:ext cx="4828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250</a:t>
              </a:r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5FC9469B-539E-4592-AB44-05DE6D51F173}"/>
              </a:ext>
            </a:extLst>
          </p:cNvPr>
          <p:cNvGrpSpPr/>
          <p:nvPr/>
        </p:nvGrpSpPr>
        <p:grpSpPr>
          <a:xfrm>
            <a:off x="7251910" y="1677816"/>
            <a:ext cx="2773194" cy="338554"/>
            <a:chOff x="1820317" y="714373"/>
            <a:chExt cx="2773194" cy="338554"/>
          </a:xfrm>
        </p:grpSpPr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C040D8F5-B23A-436E-A0BA-CA7EFF4C9C2D}"/>
                </a:ext>
              </a:extLst>
            </p:cNvPr>
            <p:cNvSpPr txBox="1"/>
            <p:nvPr/>
          </p:nvSpPr>
          <p:spPr>
            <a:xfrm>
              <a:off x="1820317" y="714373"/>
              <a:ext cx="5068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CC1</a:t>
              </a:r>
            </a:p>
          </p:txBody>
        </p:sp>
        <p:sp>
          <p:nvSpPr>
            <p:cNvPr id="41" name="CuadroTexto 40">
              <a:extLst>
                <a:ext uri="{FF2B5EF4-FFF2-40B4-BE49-F238E27FC236}">
                  <a16:creationId xmlns:a16="http://schemas.microsoft.com/office/drawing/2014/main" id="{2B0F446B-3485-47BE-A967-3317B152756C}"/>
                </a:ext>
              </a:extLst>
            </p:cNvPr>
            <p:cNvSpPr txBox="1"/>
            <p:nvPr/>
          </p:nvSpPr>
          <p:spPr>
            <a:xfrm>
              <a:off x="2270950" y="714373"/>
              <a:ext cx="4924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CS1</a:t>
              </a:r>
            </a:p>
          </p:txBody>
        </p:sp>
        <p:sp>
          <p:nvSpPr>
            <p:cNvPr id="42" name="CuadroTexto 41">
              <a:extLst>
                <a:ext uri="{FF2B5EF4-FFF2-40B4-BE49-F238E27FC236}">
                  <a16:creationId xmlns:a16="http://schemas.microsoft.com/office/drawing/2014/main" id="{7A4DD891-02DC-44EE-89BE-32145D4042F9}"/>
                </a:ext>
              </a:extLst>
            </p:cNvPr>
            <p:cNvSpPr txBox="1"/>
            <p:nvPr/>
          </p:nvSpPr>
          <p:spPr>
            <a:xfrm>
              <a:off x="2689719" y="714373"/>
              <a:ext cx="5068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CC2</a:t>
              </a:r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A5FF28AE-EE81-4F85-9F2F-0951491B19A7}"/>
                </a:ext>
              </a:extLst>
            </p:cNvPr>
            <p:cNvSpPr txBox="1"/>
            <p:nvPr/>
          </p:nvSpPr>
          <p:spPr>
            <a:xfrm>
              <a:off x="3173279" y="714373"/>
              <a:ext cx="4924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CS2</a:t>
              </a:r>
            </a:p>
          </p:txBody>
        </p:sp>
        <p:sp>
          <p:nvSpPr>
            <p:cNvPr id="44" name="CuadroTexto 43">
              <a:extLst>
                <a:ext uri="{FF2B5EF4-FFF2-40B4-BE49-F238E27FC236}">
                  <a16:creationId xmlns:a16="http://schemas.microsoft.com/office/drawing/2014/main" id="{CAAC403A-91BB-465F-8C25-907A03009F82}"/>
                </a:ext>
              </a:extLst>
            </p:cNvPr>
            <p:cNvSpPr txBox="1"/>
            <p:nvPr/>
          </p:nvSpPr>
          <p:spPr>
            <a:xfrm>
              <a:off x="3611664" y="714373"/>
              <a:ext cx="5068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CC3</a:t>
              </a:r>
            </a:p>
          </p:txBody>
        </p:sp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47027680-FCEA-499D-A211-639F72E3CF31}"/>
                </a:ext>
              </a:extLst>
            </p:cNvPr>
            <p:cNvSpPr txBox="1"/>
            <p:nvPr/>
          </p:nvSpPr>
          <p:spPr>
            <a:xfrm>
              <a:off x="4101068" y="714373"/>
              <a:ext cx="4924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CS3</a:t>
              </a:r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5699595C-7305-444F-954E-ECB978B9AB2F}"/>
              </a:ext>
            </a:extLst>
          </p:cNvPr>
          <p:cNvGrpSpPr/>
          <p:nvPr/>
        </p:nvGrpSpPr>
        <p:grpSpPr>
          <a:xfrm>
            <a:off x="6217478" y="2030726"/>
            <a:ext cx="500458" cy="2609491"/>
            <a:chOff x="814387" y="1943100"/>
            <a:chExt cx="500458" cy="2609491"/>
          </a:xfrm>
        </p:grpSpPr>
        <p:sp>
          <p:nvSpPr>
            <p:cNvPr id="47" name="CuadroTexto 46">
              <a:extLst>
                <a:ext uri="{FF2B5EF4-FFF2-40B4-BE49-F238E27FC236}">
                  <a16:creationId xmlns:a16="http://schemas.microsoft.com/office/drawing/2014/main" id="{407CF2A2-3BC8-4ADD-BD61-940B702DB2BE}"/>
                </a:ext>
              </a:extLst>
            </p:cNvPr>
            <p:cNvSpPr txBox="1"/>
            <p:nvPr/>
          </p:nvSpPr>
          <p:spPr>
            <a:xfrm>
              <a:off x="878507" y="2410297"/>
              <a:ext cx="4331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75 </a:t>
              </a:r>
            </a:p>
          </p:txBody>
        </p:sp>
        <p:sp>
          <p:nvSpPr>
            <p:cNvPr id="48" name="CuadroTexto 47">
              <a:extLst>
                <a:ext uri="{FF2B5EF4-FFF2-40B4-BE49-F238E27FC236}">
                  <a16:creationId xmlns:a16="http://schemas.microsoft.com/office/drawing/2014/main" id="{5D2B4F79-5C98-49E5-BD45-87759DC5C87D}"/>
                </a:ext>
              </a:extLst>
            </p:cNvPr>
            <p:cNvSpPr txBox="1"/>
            <p:nvPr/>
          </p:nvSpPr>
          <p:spPr>
            <a:xfrm>
              <a:off x="931407" y="2923933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</p:txBody>
        </p:sp>
        <p:sp>
          <p:nvSpPr>
            <p:cNvPr id="49" name="CuadroTexto 48">
              <a:extLst>
                <a:ext uri="{FF2B5EF4-FFF2-40B4-BE49-F238E27FC236}">
                  <a16:creationId xmlns:a16="http://schemas.microsoft.com/office/drawing/2014/main" id="{05EDA148-E908-49E7-9A75-EB87C9CD8C92}"/>
                </a:ext>
              </a:extLst>
            </p:cNvPr>
            <p:cNvSpPr txBox="1"/>
            <p:nvPr/>
          </p:nvSpPr>
          <p:spPr>
            <a:xfrm>
              <a:off x="931407" y="3594380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37</a:t>
              </a:r>
            </a:p>
          </p:txBody>
        </p: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2DFDCD56-C552-4DF6-B7A2-82F94269BEB8}"/>
                </a:ext>
              </a:extLst>
            </p:cNvPr>
            <p:cNvSpPr txBox="1"/>
            <p:nvPr/>
          </p:nvSpPr>
          <p:spPr>
            <a:xfrm>
              <a:off x="931407" y="4244814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</a:p>
          </p:txBody>
        </p: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6EE8D18F-C7A4-4CBF-822B-E9BD4F7DC411}"/>
                </a:ext>
              </a:extLst>
            </p:cNvPr>
            <p:cNvSpPr txBox="1"/>
            <p:nvPr/>
          </p:nvSpPr>
          <p:spPr>
            <a:xfrm>
              <a:off x="814387" y="2240995"/>
              <a:ext cx="4828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</p:txBody>
        </p:sp>
        <p:sp>
          <p:nvSpPr>
            <p:cNvPr id="52" name="CuadroTexto 51">
              <a:extLst>
                <a:ext uri="{FF2B5EF4-FFF2-40B4-BE49-F238E27FC236}">
                  <a16:creationId xmlns:a16="http://schemas.microsoft.com/office/drawing/2014/main" id="{81A9B05E-BFF1-45D7-9A41-6F6723978984}"/>
                </a:ext>
              </a:extLst>
            </p:cNvPr>
            <p:cNvSpPr txBox="1"/>
            <p:nvPr/>
          </p:nvSpPr>
          <p:spPr>
            <a:xfrm>
              <a:off x="814387" y="1943100"/>
              <a:ext cx="4828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250</a:t>
              </a:r>
            </a:p>
          </p:txBody>
        </p:sp>
      </p:grpSp>
      <p:grpSp>
        <p:nvGrpSpPr>
          <p:cNvPr id="53" name="Grupo 52">
            <a:extLst>
              <a:ext uri="{FF2B5EF4-FFF2-40B4-BE49-F238E27FC236}">
                <a16:creationId xmlns:a16="http://schemas.microsoft.com/office/drawing/2014/main" id="{63C011F2-E050-4612-97B8-4893C9140BFC}"/>
              </a:ext>
            </a:extLst>
          </p:cNvPr>
          <p:cNvGrpSpPr/>
          <p:nvPr/>
        </p:nvGrpSpPr>
        <p:grpSpPr>
          <a:xfrm>
            <a:off x="1616803" y="1581739"/>
            <a:ext cx="2773194" cy="338554"/>
            <a:chOff x="1820317" y="714373"/>
            <a:chExt cx="2773194" cy="338554"/>
          </a:xfrm>
        </p:grpSpPr>
        <p:sp>
          <p:nvSpPr>
            <p:cNvPr id="54" name="CuadroTexto 53">
              <a:extLst>
                <a:ext uri="{FF2B5EF4-FFF2-40B4-BE49-F238E27FC236}">
                  <a16:creationId xmlns:a16="http://schemas.microsoft.com/office/drawing/2014/main" id="{314BC4A9-1867-459A-A17E-72BAEA48956A}"/>
                </a:ext>
              </a:extLst>
            </p:cNvPr>
            <p:cNvSpPr txBox="1"/>
            <p:nvPr/>
          </p:nvSpPr>
          <p:spPr>
            <a:xfrm>
              <a:off x="1820317" y="714373"/>
              <a:ext cx="5068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CC1</a:t>
              </a:r>
            </a:p>
          </p:txBody>
        </p:sp>
        <p:sp>
          <p:nvSpPr>
            <p:cNvPr id="55" name="CuadroTexto 54">
              <a:extLst>
                <a:ext uri="{FF2B5EF4-FFF2-40B4-BE49-F238E27FC236}">
                  <a16:creationId xmlns:a16="http://schemas.microsoft.com/office/drawing/2014/main" id="{69F4475A-6331-4E3E-BFB8-67CE4ED2ED41}"/>
                </a:ext>
              </a:extLst>
            </p:cNvPr>
            <p:cNvSpPr txBox="1"/>
            <p:nvPr/>
          </p:nvSpPr>
          <p:spPr>
            <a:xfrm>
              <a:off x="2270950" y="714373"/>
              <a:ext cx="4924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CS1</a:t>
              </a:r>
            </a:p>
          </p:txBody>
        </p:sp>
        <p:sp>
          <p:nvSpPr>
            <p:cNvPr id="56" name="CuadroTexto 55">
              <a:extLst>
                <a:ext uri="{FF2B5EF4-FFF2-40B4-BE49-F238E27FC236}">
                  <a16:creationId xmlns:a16="http://schemas.microsoft.com/office/drawing/2014/main" id="{4C844A03-C6C7-4B86-96C5-3533E842F148}"/>
                </a:ext>
              </a:extLst>
            </p:cNvPr>
            <p:cNvSpPr txBox="1"/>
            <p:nvPr/>
          </p:nvSpPr>
          <p:spPr>
            <a:xfrm>
              <a:off x="2689719" y="714373"/>
              <a:ext cx="5068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CC2</a:t>
              </a:r>
            </a:p>
          </p:txBody>
        </p:sp>
        <p:sp>
          <p:nvSpPr>
            <p:cNvPr id="57" name="CuadroTexto 56">
              <a:extLst>
                <a:ext uri="{FF2B5EF4-FFF2-40B4-BE49-F238E27FC236}">
                  <a16:creationId xmlns:a16="http://schemas.microsoft.com/office/drawing/2014/main" id="{CFFEA315-5650-4063-9F42-FD88BA74B230}"/>
                </a:ext>
              </a:extLst>
            </p:cNvPr>
            <p:cNvSpPr txBox="1"/>
            <p:nvPr/>
          </p:nvSpPr>
          <p:spPr>
            <a:xfrm>
              <a:off x="3173279" y="714373"/>
              <a:ext cx="4924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CS2</a:t>
              </a:r>
            </a:p>
          </p:txBody>
        </p:sp>
        <p:sp>
          <p:nvSpPr>
            <p:cNvPr id="58" name="CuadroTexto 57">
              <a:extLst>
                <a:ext uri="{FF2B5EF4-FFF2-40B4-BE49-F238E27FC236}">
                  <a16:creationId xmlns:a16="http://schemas.microsoft.com/office/drawing/2014/main" id="{F096294E-CB97-460D-91A5-7F5389D3EC7D}"/>
                </a:ext>
              </a:extLst>
            </p:cNvPr>
            <p:cNvSpPr txBox="1"/>
            <p:nvPr/>
          </p:nvSpPr>
          <p:spPr>
            <a:xfrm>
              <a:off x="3611664" y="714373"/>
              <a:ext cx="5068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CC3</a:t>
              </a:r>
            </a:p>
          </p:txBody>
        </p:sp>
        <p:sp>
          <p:nvSpPr>
            <p:cNvPr id="59" name="CuadroTexto 58">
              <a:extLst>
                <a:ext uri="{FF2B5EF4-FFF2-40B4-BE49-F238E27FC236}">
                  <a16:creationId xmlns:a16="http://schemas.microsoft.com/office/drawing/2014/main" id="{E31B5C99-3D3D-414A-A40D-0104FD9CF887}"/>
                </a:ext>
              </a:extLst>
            </p:cNvPr>
            <p:cNvSpPr txBox="1"/>
            <p:nvPr/>
          </p:nvSpPr>
          <p:spPr>
            <a:xfrm>
              <a:off x="4101068" y="714373"/>
              <a:ext cx="4924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CS3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2410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398B597-4EBA-4F13-9F88-339BE167DC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7" t="14375" r="19714" b="29792"/>
          <a:stretch/>
        </p:blipFill>
        <p:spPr>
          <a:xfrm>
            <a:off x="1535906" y="1250156"/>
            <a:ext cx="4193381" cy="382905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1EC5513-307D-45C1-9D3C-B7B236D0E5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34" t="15625" r="28854" b="28541"/>
          <a:stretch/>
        </p:blipFill>
        <p:spPr>
          <a:xfrm>
            <a:off x="7181279" y="1378743"/>
            <a:ext cx="3484956" cy="3829049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2C4938C7-7273-4B6C-B9BD-E855581F6CD6}"/>
              </a:ext>
            </a:extLst>
          </p:cNvPr>
          <p:cNvGrpSpPr/>
          <p:nvPr/>
        </p:nvGrpSpPr>
        <p:grpSpPr>
          <a:xfrm>
            <a:off x="1138239" y="1378744"/>
            <a:ext cx="482824" cy="2638193"/>
            <a:chOff x="7074694" y="1678069"/>
            <a:chExt cx="482824" cy="2638193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D3CBCF3C-5605-4E9D-B5EC-EA6533A64D01}"/>
                </a:ext>
              </a:extLst>
            </p:cNvPr>
            <p:cNvSpPr txBox="1"/>
            <p:nvPr/>
          </p:nvSpPr>
          <p:spPr>
            <a:xfrm>
              <a:off x="7124386" y="2109550"/>
              <a:ext cx="4331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75 </a:t>
              </a: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7021DA62-80DB-4ACE-AED6-367504C762FE}"/>
                </a:ext>
              </a:extLst>
            </p:cNvPr>
            <p:cNvSpPr txBox="1"/>
            <p:nvPr/>
          </p:nvSpPr>
          <p:spPr>
            <a:xfrm>
              <a:off x="7174080" y="2844646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1B4B920B-F3F3-44CB-B9BF-BCB85F53119C}"/>
                </a:ext>
              </a:extLst>
            </p:cNvPr>
            <p:cNvSpPr txBox="1"/>
            <p:nvPr/>
          </p:nvSpPr>
          <p:spPr>
            <a:xfrm>
              <a:off x="7174080" y="3293630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37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BB87C5DE-BB8A-4951-B2B8-9AC12AA07CE8}"/>
                </a:ext>
              </a:extLst>
            </p:cNvPr>
            <p:cNvSpPr txBox="1"/>
            <p:nvPr/>
          </p:nvSpPr>
          <p:spPr>
            <a:xfrm>
              <a:off x="7174080" y="4008485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CC67143F-CA2E-4374-AFFD-2B18694EE096}"/>
                </a:ext>
              </a:extLst>
            </p:cNvPr>
            <p:cNvSpPr txBox="1"/>
            <p:nvPr/>
          </p:nvSpPr>
          <p:spPr>
            <a:xfrm>
              <a:off x="7074694" y="1678069"/>
              <a:ext cx="4828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250</a:t>
              </a:r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9D486930-ACF5-4AF9-A38B-79514752CEFF}"/>
              </a:ext>
            </a:extLst>
          </p:cNvPr>
          <p:cNvGrpSpPr/>
          <p:nvPr/>
        </p:nvGrpSpPr>
        <p:grpSpPr>
          <a:xfrm>
            <a:off x="2279898" y="1250156"/>
            <a:ext cx="1955765" cy="338554"/>
            <a:chOff x="8052048" y="2754656"/>
            <a:chExt cx="1955765" cy="338554"/>
          </a:xfrm>
        </p:grpSpPr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E075DAF1-652E-4720-A523-E1E2D8A1D5F6}"/>
                </a:ext>
              </a:extLst>
            </p:cNvPr>
            <p:cNvSpPr txBox="1"/>
            <p:nvPr/>
          </p:nvSpPr>
          <p:spPr>
            <a:xfrm>
              <a:off x="8052048" y="2754656"/>
              <a:ext cx="5068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CC4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3B1BA6D5-052B-4CC6-A703-2B17C4B7E6F2}"/>
                </a:ext>
              </a:extLst>
            </p:cNvPr>
            <p:cNvSpPr txBox="1"/>
            <p:nvPr/>
          </p:nvSpPr>
          <p:spPr>
            <a:xfrm>
              <a:off x="8552689" y="2754656"/>
              <a:ext cx="4956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CS4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0A5E53BB-C849-487C-A0FA-D6DA6A69C924}"/>
                </a:ext>
              </a:extLst>
            </p:cNvPr>
            <p:cNvSpPr txBox="1"/>
            <p:nvPr/>
          </p:nvSpPr>
          <p:spPr>
            <a:xfrm>
              <a:off x="9021460" y="2754656"/>
              <a:ext cx="5068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CC5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B822FD43-0AC1-43EF-BCFF-B07C1DF1B611}"/>
                </a:ext>
              </a:extLst>
            </p:cNvPr>
            <p:cNvSpPr txBox="1"/>
            <p:nvPr/>
          </p:nvSpPr>
          <p:spPr>
            <a:xfrm>
              <a:off x="9512164" y="2754656"/>
              <a:ext cx="4956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CS5</a:t>
              </a: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43B18ACA-2783-4BAF-99D1-4FF6F24BBA32}"/>
              </a:ext>
            </a:extLst>
          </p:cNvPr>
          <p:cNvGrpSpPr/>
          <p:nvPr/>
        </p:nvGrpSpPr>
        <p:grpSpPr>
          <a:xfrm>
            <a:off x="6698455" y="1845584"/>
            <a:ext cx="482824" cy="2638193"/>
            <a:chOff x="7074694" y="1678069"/>
            <a:chExt cx="482824" cy="2638193"/>
          </a:xfrm>
        </p:grpSpPr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363BE797-4280-45CD-AE84-E8610E51D6E1}"/>
                </a:ext>
              </a:extLst>
            </p:cNvPr>
            <p:cNvSpPr txBox="1"/>
            <p:nvPr/>
          </p:nvSpPr>
          <p:spPr>
            <a:xfrm>
              <a:off x="7124386" y="2109550"/>
              <a:ext cx="4331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75 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79CC60C6-7829-471A-9ABD-B418D76EFE63}"/>
                </a:ext>
              </a:extLst>
            </p:cNvPr>
            <p:cNvSpPr txBox="1"/>
            <p:nvPr/>
          </p:nvSpPr>
          <p:spPr>
            <a:xfrm>
              <a:off x="7174080" y="2844646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5D5AAA8B-3452-45A9-A96C-081092658F6E}"/>
                </a:ext>
              </a:extLst>
            </p:cNvPr>
            <p:cNvSpPr txBox="1"/>
            <p:nvPr/>
          </p:nvSpPr>
          <p:spPr>
            <a:xfrm>
              <a:off x="7174080" y="3293630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37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E8955A25-416F-4D24-A7FD-A0D917DEBBCB}"/>
                </a:ext>
              </a:extLst>
            </p:cNvPr>
            <p:cNvSpPr txBox="1"/>
            <p:nvPr/>
          </p:nvSpPr>
          <p:spPr>
            <a:xfrm>
              <a:off x="7174080" y="4008485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2E284E48-D09F-4ED0-A177-6F30702C2DC5}"/>
                </a:ext>
              </a:extLst>
            </p:cNvPr>
            <p:cNvSpPr txBox="1"/>
            <p:nvPr/>
          </p:nvSpPr>
          <p:spPr>
            <a:xfrm>
              <a:off x="7074694" y="1678069"/>
              <a:ext cx="4828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250</a:t>
              </a: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92AE1F61-380A-40B6-A829-F4111BCB31BC}"/>
              </a:ext>
            </a:extLst>
          </p:cNvPr>
          <p:cNvGrpSpPr/>
          <p:nvPr/>
        </p:nvGrpSpPr>
        <p:grpSpPr>
          <a:xfrm>
            <a:off x="7754392" y="1347967"/>
            <a:ext cx="1955765" cy="338554"/>
            <a:chOff x="8052048" y="2754656"/>
            <a:chExt cx="1955765" cy="338554"/>
          </a:xfrm>
        </p:grpSpPr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1E6A7E43-5ADA-4FA9-AA75-CF3A1B0329EE}"/>
                </a:ext>
              </a:extLst>
            </p:cNvPr>
            <p:cNvSpPr txBox="1"/>
            <p:nvPr/>
          </p:nvSpPr>
          <p:spPr>
            <a:xfrm>
              <a:off x="8052048" y="2754656"/>
              <a:ext cx="5068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CC4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F72747F3-CA4D-4B97-9356-70AAF683E215}"/>
                </a:ext>
              </a:extLst>
            </p:cNvPr>
            <p:cNvSpPr txBox="1"/>
            <p:nvPr/>
          </p:nvSpPr>
          <p:spPr>
            <a:xfrm>
              <a:off x="8552689" y="2754656"/>
              <a:ext cx="4956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CS4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F74BBDD7-A4EE-4638-AC88-62FC4621B055}"/>
                </a:ext>
              </a:extLst>
            </p:cNvPr>
            <p:cNvSpPr txBox="1"/>
            <p:nvPr/>
          </p:nvSpPr>
          <p:spPr>
            <a:xfrm>
              <a:off x="9021460" y="2754656"/>
              <a:ext cx="5068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CC5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96497949-C201-4D79-A33E-5201D3763FFC}"/>
                </a:ext>
              </a:extLst>
            </p:cNvPr>
            <p:cNvSpPr txBox="1"/>
            <p:nvPr/>
          </p:nvSpPr>
          <p:spPr>
            <a:xfrm>
              <a:off x="9512164" y="2754656"/>
              <a:ext cx="4956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600" b="1" dirty="0"/>
                <a:t>CS5</a:t>
              </a:r>
            </a:p>
          </p:txBody>
        </p:sp>
      </p:grpSp>
      <p:sp>
        <p:nvSpPr>
          <p:cNvPr id="30" name="CuadroTexto 29">
            <a:extLst>
              <a:ext uri="{FF2B5EF4-FFF2-40B4-BE49-F238E27FC236}">
                <a16:creationId xmlns:a16="http://schemas.microsoft.com/office/drawing/2014/main" id="{030FEBAB-0F5A-4BC7-9E3A-2AB6B761034F}"/>
              </a:ext>
            </a:extLst>
          </p:cNvPr>
          <p:cNvSpPr txBox="1"/>
          <p:nvPr/>
        </p:nvSpPr>
        <p:spPr>
          <a:xfrm>
            <a:off x="2349533" y="878987"/>
            <a:ext cx="1082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SR-2C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9393B45-88B0-4E84-8396-52FFB24C9F96}"/>
              </a:ext>
            </a:extLst>
          </p:cNvPr>
          <p:cNvSpPr txBox="1"/>
          <p:nvPr/>
        </p:nvSpPr>
        <p:spPr>
          <a:xfrm>
            <a:off x="8082220" y="966546"/>
            <a:ext cx="1922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</p:spTree>
    <p:extLst>
      <p:ext uri="{BB962C8B-B14F-4D97-AF65-F5344CB8AC3E}">
        <p14:creationId xmlns:p14="http://schemas.microsoft.com/office/powerpoint/2010/main" val="28705888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161</Words>
  <Application>Microsoft Office PowerPoint</Application>
  <PresentationFormat>Panorámica</PresentationFormat>
  <Paragraphs>149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Valeria Martinez</dc:creator>
  <cp:lastModifiedBy>Patricia Campos-Bedolla</cp:lastModifiedBy>
  <cp:revision>8</cp:revision>
  <dcterms:created xsi:type="dcterms:W3CDTF">2021-03-01T22:42:46Z</dcterms:created>
  <dcterms:modified xsi:type="dcterms:W3CDTF">2021-03-02T18:13:34Z</dcterms:modified>
</cp:coreProperties>
</file>