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64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 varScale="1">
        <p:scale>
          <a:sx n="122" d="100"/>
          <a:sy n="122" d="100"/>
        </p:scale>
        <p:origin x="74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2C83D-2A40-2242-9AC9-997C215E31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C658A2-DDCD-2044-9519-3A1C8EA38D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B7F5F-CCF4-9940-9114-EEB821D20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5529F-86F0-C84D-B898-9F209CFDA29A}" type="datetimeFigureOut">
              <a:rPr lang="en-US" smtClean="0"/>
              <a:t>3/5/21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2B825-759B-664F-AD76-686DDBAD8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7F8DD-3637-4D49-A3C0-454A7914F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6998-67DC-524F-B09E-3BC23A091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632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BBFF7-2AB9-F24C-A002-3F3FAFB66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179B8-7744-3144-9398-C9A215B68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80964-CCAD-5E4C-8B39-560E4D223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5529F-86F0-C84D-B898-9F209CFDA29A}" type="datetimeFigureOut">
              <a:rPr lang="en-US" smtClean="0"/>
              <a:t>3/5/21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4E065-D22A-E847-8F7C-FC4216BEA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D94FF-7D0C-4844-8775-21495E476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6998-67DC-524F-B09E-3BC23A091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491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7614E-0929-6F46-9453-337A2AE1F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506DA7-2CF6-2842-943C-77F1E647A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0F61B-E665-4A49-98C5-F84C12026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5529F-86F0-C84D-B898-9F209CFDA29A}" type="datetimeFigureOut">
              <a:rPr lang="en-US" smtClean="0"/>
              <a:t>3/5/21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CEEB0-F1D8-DF49-9134-48153EF44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17630-9F69-3F40-BF96-1CEE1611C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6998-67DC-524F-B09E-3BC23A091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950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A3C4A-A870-BC42-8E30-9F6F26EB7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44036-F34E-3E4E-99D5-3E03D588AD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C85A38-09CB-7E47-BCCE-0A830F4045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A40E7E-BC69-734D-987C-C7D50A895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5529F-86F0-C84D-B898-9F209CFDA29A}" type="datetimeFigureOut">
              <a:rPr lang="en-US" smtClean="0"/>
              <a:t>3/5/21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DCD443-1D80-4941-8369-1D13ADEAE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42EB8C-08D2-8148-AEEE-6F6DAB337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6998-67DC-524F-B09E-3BC23A091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572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8CB5D-25C5-724C-9B75-280B2A193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7AAEA-8543-074E-BC68-036071965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94DB81-AED1-0B4C-91A0-AE0768FA8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B8B2F3-538F-4F45-95E7-5E8348A39E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23B5F1-C1AB-F744-82EA-E4394E0180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482A8E-BDC0-8045-B125-3FE2D15DC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5529F-86F0-C84D-B898-9F209CFDA29A}" type="datetimeFigureOut">
              <a:rPr lang="en-US" smtClean="0"/>
              <a:t>3/5/21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1BFD16-5886-7247-88F1-DE6022EF3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FA8B1B-9D24-EA44-8F9C-1FF2384A9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6998-67DC-524F-B09E-3BC23A091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862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41A4F-69D7-9A48-AD7E-D4ED027AF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54D173-CD17-0E4A-BD07-F642DE336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5529F-86F0-C84D-B898-9F209CFDA29A}" type="datetimeFigureOut">
              <a:rPr lang="en-US" smtClean="0"/>
              <a:t>3/5/21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90227A-50DE-FE46-BA85-FDE7C1C17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06753A-9D21-4B48-A286-7A575A4B6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6998-67DC-524F-B09E-3BC23A091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735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BE7F1C-DED0-B14A-9ADE-43861B85F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5529F-86F0-C84D-B898-9F209CFDA29A}" type="datetimeFigureOut">
              <a:rPr lang="en-US" smtClean="0"/>
              <a:t>3/5/21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681EAA-A54B-AC48-A6A1-6B38C51BE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8174E-8392-794F-807B-EED39C76A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6998-67DC-524F-B09E-3BC23A091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126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1D0D3-5E3B-5241-A9F2-1644E0B02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6DC65-D161-ED4D-BB23-C5A2E6BEE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A2B90-06AB-864D-835A-08A1B5DFD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380D85-AFE2-474C-91C3-70C131D1F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5529F-86F0-C84D-B898-9F209CFDA29A}" type="datetimeFigureOut">
              <a:rPr lang="en-US" smtClean="0"/>
              <a:t>3/5/21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115ED1-19F3-634E-9A5B-F68FBFEC2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1F7-C84C-8943-902A-4CBE8102E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6998-67DC-524F-B09E-3BC23A091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90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B64B8-A896-694F-A816-10F90A973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EF2408-261B-274D-9818-F9D4F1FD37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ACC6E-B64A-E446-8370-C77873F06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E584B2-D2FA-2145-B0BE-322A2FCDD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5529F-86F0-C84D-B898-9F209CFDA29A}" type="datetimeFigureOut">
              <a:rPr lang="en-US" smtClean="0"/>
              <a:t>3/5/21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9DC6A-86CE-C14B-A10B-562890688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3ABFA2-40A2-E945-B96F-5D885C960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6998-67DC-524F-B09E-3BC23A091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76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F2245-27D3-344E-8581-449F0EE29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2C27DB-6DF9-7F4F-A3D2-FD37F0D40E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9B5013-EBB9-2541-96D1-0E9D4D479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5529F-86F0-C84D-B898-9F209CFDA29A}" type="datetimeFigureOut">
              <a:rPr lang="en-US" smtClean="0"/>
              <a:t>3/5/21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58E8B-F23D-7A4F-B828-3EC97F216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78AB0-A9E4-024E-8EB7-B25C3476F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6998-67DC-524F-B09E-3BC23A091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751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24CEC6-600B-C04D-8FC0-215D644285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512A7C-1982-8B4E-8349-3633622C7D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B2964-C6D1-0F46-9490-C0698ABE6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5529F-86F0-C84D-B898-9F209CFDA29A}" type="datetimeFigureOut">
              <a:rPr lang="en-US" smtClean="0"/>
              <a:t>3/5/21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940B6-014C-B44A-BE95-62E9726A7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372FA-D953-7046-890B-C9B24617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6998-67DC-524F-B09E-3BC23A091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604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A39041-E43B-0440-8459-026D8F010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CE7476-AA92-2F49-8D97-53AD6ACDA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65DCC-1BA9-9F40-9C08-8813162130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5529F-86F0-C84D-B898-9F209CFDA29A}" type="datetimeFigureOut">
              <a:rPr lang="en-US" smtClean="0"/>
              <a:t>3/5/21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7B042-202C-144B-8694-E5A6E28094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EEEE1-3453-F440-89AC-BB20679647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F6998-67DC-524F-B09E-3BC23A091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11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741090A7-DF6B-0D4B-ABE2-AD69FDB5D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866" y="1493012"/>
            <a:ext cx="12245473" cy="34899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64FD75-F08E-214B-8394-5153F79F5365}"/>
              </a:ext>
            </a:extLst>
          </p:cNvPr>
          <p:cNvSpPr txBox="1"/>
          <p:nvPr/>
        </p:nvSpPr>
        <p:spPr>
          <a:xfrm>
            <a:off x="918486" y="54384"/>
            <a:ext cx="3517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Supplemental Figure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A4195C-F2E2-8E4B-B7E7-28E27703B060}"/>
              </a:ext>
            </a:extLst>
          </p:cNvPr>
          <p:cNvSpPr txBox="1"/>
          <p:nvPr/>
        </p:nvSpPr>
        <p:spPr>
          <a:xfrm>
            <a:off x="79120" y="1272103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259A00-E262-D94D-BC15-632A3B02E3FC}"/>
              </a:ext>
            </a:extLst>
          </p:cNvPr>
          <p:cNvSpPr txBox="1"/>
          <p:nvPr/>
        </p:nvSpPr>
        <p:spPr>
          <a:xfrm>
            <a:off x="6303580" y="1272103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579629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4097FCF6-12E5-B44F-B12F-73E9C41B7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7060"/>
            <a:ext cx="12192000" cy="60493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F447FD-A5A4-E24C-8BB1-C72682704456}"/>
              </a:ext>
            </a:extLst>
          </p:cNvPr>
          <p:cNvSpPr txBox="1"/>
          <p:nvPr/>
        </p:nvSpPr>
        <p:spPr>
          <a:xfrm>
            <a:off x="918486" y="54384"/>
            <a:ext cx="3517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Supplemental Figure 2</a:t>
            </a:r>
          </a:p>
        </p:txBody>
      </p:sp>
    </p:spTree>
    <p:extLst>
      <p:ext uri="{BB962C8B-B14F-4D97-AF65-F5344CB8AC3E}">
        <p14:creationId xmlns:p14="http://schemas.microsoft.com/office/powerpoint/2010/main" val="3155018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0CA6D8BA-3033-8D4A-BEFC-317AF3200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100" y="107950"/>
            <a:ext cx="7200900" cy="66421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C9B9E3-405D-374F-95BF-145A7D449204}"/>
              </a:ext>
            </a:extLst>
          </p:cNvPr>
          <p:cNvSpPr txBox="1"/>
          <p:nvPr/>
        </p:nvSpPr>
        <p:spPr>
          <a:xfrm>
            <a:off x="1" y="2690336"/>
            <a:ext cx="49911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Supplementary Table 1: Genera distributions of soil microbe simulations by taxonomic level and kingdom. These tables show only the top 6 genera in each condition of the clinical simulations. Bacterial genera are shown on the left and the host genera representing phage genomes are shown on the right.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4DDC0C-D429-7446-BD77-7D7A82195833}"/>
              </a:ext>
            </a:extLst>
          </p:cNvPr>
          <p:cNvSpPr txBox="1"/>
          <p:nvPr/>
        </p:nvSpPr>
        <p:spPr>
          <a:xfrm>
            <a:off x="918486" y="54384"/>
            <a:ext cx="3468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Supplemental Table 1</a:t>
            </a:r>
          </a:p>
        </p:txBody>
      </p:sp>
    </p:spTree>
    <p:extLst>
      <p:ext uri="{BB962C8B-B14F-4D97-AF65-F5344CB8AC3E}">
        <p14:creationId xmlns:p14="http://schemas.microsoft.com/office/powerpoint/2010/main" val="1863994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C3096BEA-0630-A944-A3DB-456C45F20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766" y="215900"/>
            <a:ext cx="7124700" cy="66421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910D3D-BA74-4A4D-A8AA-E68ED5D5BD81}"/>
              </a:ext>
            </a:extLst>
          </p:cNvPr>
          <p:cNvSpPr/>
          <p:nvPr/>
        </p:nvSpPr>
        <p:spPr>
          <a:xfrm>
            <a:off x="1" y="2468478"/>
            <a:ext cx="451658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Supplementary Table 2: Genera distributions of clinical microbe simulations by taxonomic level and kingdom. These tables show only the top 6 genera in each condition of the clinical simulations. Bacterial genera are shown on the left and the host genera representing phage genomes are shown on the right.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6677BF-4E1B-F444-B820-82C2549FF43E}"/>
              </a:ext>
            </a:extLst>
          </p:cNvPr>
          <p:cNvSpPr txBox="1"/>
          <p:nvPr/>
        </p:nvSpPr>
        <p:spPr>
          <a:xfrm>
            <a:off x="918486" y="54384"/>
            <a:ext cx="33870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Supplemental Table 2</a:t>
            </a:r>
          </a:p>
        </p:txBody>
      </p:sp>
    </p:spTree>
    <p:extLst>
      <p:ext uri="{BB962C8B-B14F-4D97-AF65-F5344CB8AC3E}">
        <p14:creationId xmlns:p14="http://schemas.microsoft.com/office/powerpoint/2010/main" val="1206512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118</Words>
  <Application>Microsoft Macintosh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Glickman, Cody M</dc:creator>
  <cp:lastModifiedBy>Glickman, Cody M</cp:lastModifiedBy>
  <cp:revision>2</cp:revision>
  <dcterms:created xsi:type="dcterms:W3CDTF">2021-03-06T02:18:05Z</dcterms:created>
  <dcterms:modified xsi:type="dcterms:W3CDTF">2021-03-06T02:23:25Z</dcterms:modified>
</cp:coreProperties>
</file>