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5"/>
    <p:restoredTop sz="96327"/>
  </p:normalViewPr>
  <p:slideViewPr>
    <p:cSldViewPr snapToGrid="0">
      <p:cViewPr varScale="1">
        <p:scale>
          <a:sx n="122" d="100"/>
          <a:sy n="122" d="100"/>
        </p:scale>
        <p:origin x="232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FC3B1E-2E3F-9459-8E7D-EFA240C659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3C31E6A-1385-4034-8F82-53B0CAFC9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BBD7047-5AA6-7C76-93AC-109AD8188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90462-0A8C-C94C-A62A-C4CD3782C693}" type="datetimeFigureOut">
              <a:rPr lang="fr-FR" smtClean="0"/>
              <a:t>24/04/2023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726068C-38CD-A02F-E1C6-61DEBF4C5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EE4A332-C1B6-D1BE-7AD9-43D021D11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5C39-DB9F-CD41-95F5-9A71026028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5229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7CE8F8-97AC-D1B4-3B16-B47C51366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BEF1AC1-5322-9AA1-E385-7E991586FB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317EBC-F226-36AE-7013-1D5B8C291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90462-0A8C-C94C-A62A-C4CD3782C693}" type="datetimeFigureOut">
              <a:rPr lang="fr-FR" smtClean="0"/>
              <a:t>24/04/2023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6FB571-FCAB-9D01-C657-624374DB1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D786D27-7429-E148-98D8-3BA53F30B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5C39-DB9F-CD41-95F5-9A71026028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897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A2F86B8-0447-A7DF-4EDF-45506D7641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9C20D2-8BC2-2A2E-CC33-76AFF5543F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2917364-7205-C9AF-3A04-B6EFEC55E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90462-0A8C-C94C-A62A-C4CD3782C693}" type="datetimeFigureOut">
              <a:rPr lang="fr-FR" smtClean="0"/>
              <a:t>24/04/2023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B1B51D-A951-06EC-8602-BF0BBA4CD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E7F17D2-4F78-8233-54D3-3383388AD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5C39-DB9F-CD41-95F5-9A71026028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7388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4C9300-0A97-364B-926C-E2C9ABDE6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5120FF-1E38-C1F5-5C89-93E1E8F60B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6BAB050-08A3-11FE-EC96-65EAF3D40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90462-0A8C-C94C-A62A-C4CD3782C693}" type="datetimeFigureOut">
              <a:rPr lang="fr-FR" smtClean="0"/>
              <a:t>24/04/2023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D01189-1B43-9B5F-A805-3ABAAA7F5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3E99906-19FE-DD05-57B8-5BEE3C8B2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5C39-DB9F-CD41-95F5-9A71026028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7617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EEC149-633C-7B69-EF0E-4B41FA368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BE7542-355B-E178-0294-2025395ED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2DA400-A40E-B644-BF55-12C9B3303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90462-0A8C-C94C-A62A-C4CD3782C693}" type="datetimeFigureOut">
              <a:rPr lang="fr-FR" smtClean="0"/>
              <a:t>24/04/2023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4E07893-49F5-0004-555A-2FBF17B22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0B902E3-3340-E36E-8F2D-16293A9CA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5C39-DB9F-CD41-95F5-9A71026028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4037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BBAD10-F532-FC0A-77D0-8412ABBBA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67ABB5F-437A-4DAE-10C9-9750BA1393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FD144BD-F375-6ACA-608D-03400FC1B6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934A0BB-781E-4EBF-308D-C331E7E0D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90462-0A8C-C94C-A62A-C4CD3782C693}" type="datetimeFigureOut">
              <a:rPr lang="fr-FR" smtClean="0"/>
              <a:t>24/04/2023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93EBF27-B2BB-A855-6205-5A8CB72D0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2A13D62-A211-1CFE-D4EC-CE1AF2835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5C39-DB9F-CD41-95F5-9A71026028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8175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A84C2-BB5E-486B-E53B-F681A29D0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7DD7AD-1D1B-7B02-DD95-2C5A18CA3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928E2BB-FE42-6438-D77D-0FCEC2D482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D6B315B-D9CB-7E5E-EB1E-C9BC52058F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EC31617-72DE-5384-EF5B-783F84BF2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279F3D7-56C8-7EAB-AB8B-9ED952C41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90462-0A8C-C94C-A62A-C4CD3782C693}" type="datetimeFigureOut">
              <a:rPr lang="fr-FR" smtClean="0"/>
              <a:t>24/04/2023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95178FC-4CB1-1F42-B633-5F8508AC4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E3D460B-0167-4CF8-F5B8-3C6F46163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5C39-DB9F-CD41-95F5-9A71026028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8850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4DCDBA-3E1F-F6CD-320C-0626A22DE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52363C2-5BA3-BB58-140E-ACF145C36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90462-0A8C-C94C-A62A-C4CD3782C693}" type="datetimeFigureOut">
              <a:rPr lang="fr-FR" smtClean="0"/>
              <a:t>24/04/2023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482D2F6-1EEB-F0A9-252D-CC0D781B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B09914E-29FC-85E4-51C6-0EC1EF173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5C39-DB9F-CD41-95F5-9A71026028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6053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2B85A0B-42CA-BC6E-8CF0-D9B7B719A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90462-0A8C-C94C-A62A-C4CD3782C693}" type="datetimeFigureOut">
              <a:rPr lang="fr-FR" smtClean="0"/>
              <a:t>24/04/2023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EB25B0A-1E6A-3594-16FC-9D33E126B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2752969-7CEB-CF62-8BDC-F0D51FA8A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5C39-DB9F-CD41-95F5-9A71026028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8103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64E50F-1A8E-DA16-93BB-0EC0711CF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691CFC-3207-CB29-8EDB-AC607322A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AA0F00E-B1CB-CD3E-1E91-0E97EEB89A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D30220D-3C22-F3CD-3401-5D53132F4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90462-0A8C-C94C-A62A-C4CD3782C693}" type="datetimeFigureOut">
              <a:rPr lang="fr-FR" smtClean="0"/>
              <a:t>24/04/2023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BE8BD58-C20E-EBDD-D899-CB7BD0AC4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460291-944F-5454-EB2A-B07264774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5C39-DB9F-CD41-95F5-9A71026028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345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1E96CD-4F7D-85A2-DE47-AAE920EF6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6E6863B-CE1B-D051-CAFC-E416E7D25A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BFBD189-2902-A0B4-6F13-959F31BDA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5EC01ED-382A-A7CE-EF03-BC241FC2F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90462-0A8C-C94C-A62A-C4CD3782C693}" type="datetimeFigureOut">
              <a:rPr lang="fr-FR" smtClean="0"/>
              <a:t>24/04/2023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8A4A6E1-8ABC-B4B0-7B48-B982206FD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A3F18FB-10FA-1C21-2B83-102301465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05C39-DB9F-CD41-95F5-9A71026028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5357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7DD0D78-754B-157A-604E-0E0FB43C8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482732F-AA60-2312-51FC-B4C0D090C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49EFAD-8BC3-E551-86D1-8DCE29F2B9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90462-0A8C-C94C-A62A-C4CD3782C693}" type="datetimeFigureOut">
              <a:rPr lang="fr-FR" smtClean="0"/>
              <a:t>24/04/2023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0A2BA6B-B961-30C6-BB56-A8B35A5C1F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77DDDDF-B31C-D998-52D5-B171FE76CF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05C39-DB9F-CD41-95F5-9A71026028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2403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D2B83BA-D262-18AB-B052-A2E327965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24618"/>
            <a:ext cx="7772400" cy="440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2248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Grand écran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jean-francois.humbert</dc:creator>
  <cp:lastModifiedBy>jean-francois.humbert</cp:lastModifiedBy>
  <cp:revision>1</cp:revision>
  <dcterms:created xsi:type="dcterms:W3CDTF">2023-03-01T15:17:00Z</dcterms:created>
  <dcterms:modified xsi:type="dcterms:W3CDTF">2023-04-24T08:09:26Z</dcterms:modified>
</cp:coreProperties>
</file>