
<file path=[Content_Types].xml><?xml version="1.0" encoding="utf-8"?>
<Types xmlns="http://schemas.openxmlformats.org/package/2006/content-types">
  <Default Extension="asf" ContentType="video/x-ms-as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冨田辰之介" initials="冨田辰之介" lastIdx="1" clrIdx="0">
    <p:extLst>
      <p:ext uri="{19B8F6BF-5375-455C-9EA6-DF929625EA0E}">
        <p15:presenceInfo xmlns:p15="http://schemas.microsoft.com/office/powerpoint/2012/main" userId="S::tatsunosuke-tomita@aist.go.jp::87e5d122-d0f9-457f-8870-b0db5bb5f9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-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冨田辰之介" userId="87e5d122-d0f9-457f-8870-b0db5bb5f916" providerId="ADAL" clId="{6172851B-E624-49D8-8C30-05BDD760B0DD}"/>
    <pc:docChg chg="undo custSel modSld">
      <pc:chgData name="冨田辰之介" userId="87e5d122-d0f9-457f-8870-b0db5bb5f916" providerId="ADAL" clId="{6172851B-E624-49D8-8C30-05BDD760B0DD}" dt="2023-03-22T07:29:19.299" v="18" actId="20577"/>
      <pc:docMkLst>
        <pc:docMk/>
      </pc:docMkLst>
      <pc:sldChg chg="modSp mod">
        <pc:chgData name="冨田辰之介" userId="87e5d122-d0f9-457f-8870-b0db5bb5f916" providerId="ADAL" clId="{6172851B-E624-49D8-8C30-05BDD760B0DD}" dt="2023-03-22T07:29:19.299" v="18" actId="20577"/>
        <pc:sldMkLst>
          <pc:docMk/>
          <pc:sldMk cId="1742061930" sldId="257"/>
        </pc:sldMkLst>
        <pc:spChg chg="mod">
          <ac:chgData name="冨田辰之介" userId="87e5d122-d0f9-457f-8870-b0db5bb5f916" providerId="ADAL" clId="{6172851B-E624-49D8-8C30-05BDD760B0DD}" dt="2023-03-22T07:29:19.299" v="18" actId="20577"/>
          <ac:spMkLst>
            <pc:docMk/>
            <pc:sldMk cId="1742061930" sldId="257"/>
            <ac:spMk id="3" creationId="{926C5FE2-07CC-481A-A75A-4851474F9E93}"/>
          </ac:spMkLst>
        </pc:spChg>
        <pc:picChg chg="mod">
          <ac:chgData name="冨田辰之介" userId="87e5d122-d0f9-457f-8870-b0db5bb5f916" providerId="ADAL" clId="{6172851B-E624-49D8-8C30-05BDD760B0DD}" dt="2023-03-22T05:25:09.374" v="2" actId="1076"/>
          <ac:picMkLst>
            <pc:docMk/>
            <pc:sldMk cId="1742061930" sldId="257"/>
            <ac:picMk id="4" creationId="{E6FAECE1-DE90-4DC3-A396-46B8A88DF30D}"/>
          </ac:picMkLst>
        </pc:picChg>
        <pc:picChg chg="mod">
          <ac:chgData name="冨田辰之介" userId="87e5d122-d0f9-457f-8870-b0db5bb5f916" providerId="ADAL" clId="{6172851B-E624-49D8-8C30-05BDD760B0DD}" dt="2023-03-22T05:24:04.482" v="1" actId="1076"/>
          <ac:picMkLst>
            <pc:docMk/>
            <pc:sldMk cId="1742061930" sldId="257"/>
            <ac:picMk id="6" creationId="{2D57CCE6-5F0C-469A-8B78-EE9B426DB2F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C229C0-EC1E-4500-903D-62431E03D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484EC64-2C18-40C6-ADC3-24FBEEA29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D12BE2-2A05-40D6-98F2-B9F97E49D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18DAF5-784D-466C-B3A5-ED6F4316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9798F-0C16-4190-8962-89D1339E7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8947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606883-4E15-439B-AF2D-6CD7CF5D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C9EFA9-9D09-4BD3-8FBF-7691AC528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3A77CE-11AF-4FB8-BCF6-93A04D83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A8393F-C517-4949-B77B-F3869A355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2666C9-6A6D-4B31-946A-BB2380F05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975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64C00D-35BB-420A-972B-57228903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9062C7-B3A2-42EE-B823-779683D42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8E484A-C637-4E56-AEC9-0CBA6A29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872922-A409-4549-BAC5-458CD7BA1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3D2D52-E098-4362-B3B2-E6AC1D6B2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591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B2966F-4000-4FEE-A2F0-24E2CD178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AFF1E9-B18E-46D0-9D5B-C1367E4A04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E63FA9A-A277-4051-B117-741018F02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172ED00-C37D-49D4-86A4-3C6758F8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6AAEC1-1715-4F96-9DF6-1F0C9B17A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61E6FC-38C0-4299-A12F-8EDF9A76A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458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2B65DD-3F67-405D-8E83-EED3022D9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A0A326-462C-46BB-8859-8E4D83A45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283FB7F-8651-464F-BA1D-0D1BFF8A2A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9141302-D751-462F-B766-44134B58B9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42B57B6-507F-4839-9C8E-8930884D3B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45406CB-3CE7-47BE-91B1-25ED54A7A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AC0AC78-6DA6-4819-936B-DDE346ED3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463C72B-633C-45F6-97CF-C28AF81A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387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A76864-1475-4E50-9D1F-443444795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831BEBE-EB66-4836-AF1A-E68D498DC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589191-B72E-44EB-81E8-9654B2EFF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F696483-91BB-479C-AC51-D3FF44F53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0003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0B79D6A-C0D4-4BDC-A618-CA6C4044F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6D18BE7-0063-48F3-A922-C04FAC783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6A05E0-CB0E-4A81-8915-89B77D5E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747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ACE1DE-AFCA-445D-96CC-A64B6DFB8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52379B-AA0D-4413-B956-F51D872F9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20EC6E4-E4EE-4BBA-AA83-6A6B75709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F17BB1-C037-4F2F-A5F6-A63F2A88F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C89844-B751-4447-A01C-7D1A73F3C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7CAA8D-B711-4402-87A0-D077AFAB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7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2901F2-D853-499A-8999-E98FDE6A9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BE9F167-EDDC-4728-8B01-162556490B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F5BFE5-EE54-448A-9C00-1E674A8B1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7B097C-2330-4C21-A6E9-0498DFC7B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D04B6C-FBB1-4AE1-8947-9D90B5DFC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25D299A-0AB1-450F-8E11-D43A80751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4332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AB9EAC-EA7D-4808-8081-C9746E45E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37C93C7-DEFE-4AE6-9E3C-27BFBFFBA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381842-C4F6-4567-AD1E-F7AFFD3E0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CFCC5C-D317-42F4-8FF9-A69EBE5C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F1638B-23AF-4062-BCCC-1E1C0B311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5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5CB3A9E-DD3B-4EE2-8DB8-26B6497B3B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9964B22-072F-4703-8363-5DED75615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9E3152-EFE5-4DD9-B823-DB96FAFEC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3F3856-8F4F-4D39-8CCD-468C15F68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7B20FB-45CA-4699-8040-A559CB6E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537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47143B5-23F5-4A44-BCEC-84E40F44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E73329-9D22-47C8-A4B4-5A53D608A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2895F6-AEAD-4E82-8D06-D8EA22FCB2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0CF4E-72DC-4D85-A58C-929A54AE23D8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4AED65-8571-4CAD-B78C-24E9BDBA5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4A1677-0AC9-4EFD-A14B-987535A60E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63BDA-48C4-4C0F-A136-2A849CFCA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6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asf"/><Relationship Id="rId13" Type="http://schemas.openxmlformats.org/officeDocument/2006/relationships/image" Target="../media/image4.png"/><Relationship Id="rId3" Type="http://schemas.microsoft.com/office/2007/relationships/media" Target="../media/media2.asf"/><Relationship Id="rId7" Type="http://schemas.microsoft.com/office/2007/relationships/media" Target="../media/media4.asf"/><Relationship Id="rId12" Type="http://schemas.openxmlformats.org/officeDocument/2006/relationships/image" Target="../media/image3.png"/><Relationship Id="rId2" Type="http://schemas.openxmlformats.org/officeDocument/2006/relationships/video" Target="../media/media1.asf"/><Relationship Id="rId1" Type="http://schemas.microsoft.com/office/2007/relationships/media" Target="../media/media1.asf"/><Relationship Id="rId6" Type="http://schemas.openxmlformats.org/officeDocument/2006/relationships/video" Target="../media/media3.asf"/><Relationship Id="rId11" Type="http://schemas.openxmlformats.org/officeDocument/2006/relationships/image" Target="../media/image2.png"/><Relationship Id="rId5" Type="http://schemas.microsoft.com/office/2007/relationships/media" Target="../media/media3.asf"/><Relationship Id="rId10" Type="http://schemas.openxmlformats.org/officeDocument/2006/relationships/image" Target="../media/image1.png"/><Relationship Id="rId4" Type="http://schemas.openxmlformats.org/officeDocument/2006/relationships/video" Target="../media/media2.asf"/><Relationship Id="rId9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_0041">
            <a:hlinkClick r:id="" action="ppaction://media"/>
            <a:extLst>
              <a:ext uri="{FF2B5EF4-FFF2-40B4-BE49-F238E27FC236}">
                <a16:creationId xmlns:a16="http://schemas.microsoft.com/office/drawing/2014/main" id="{E6FAECE1-DE90-4DC3-A396-46B8A88DF3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lum bright="-5000" contrast="-15000"/>
          </a:blip>
          <a:stretch>
            <a:fillRect/>
          </a:stretch>
        </p:blipFill>
        <p:spPr>
          <a:xfrm>
            <a:off x="7198370" y="3153451"/>
            <a:ext cx="4316900" cy="2428257"/>
          </a:xfrm>
          <a:prstGeom prst="rect">
            <a:avLst/>
          </a:prstGeom>
        </p:spPr>
      </p:pic>
      <p:pic>
        <p:nvPicPr>
          <p:cNvPr id="5" name="VID_0036">
            <a:hlinkClick r:id="" action="ppaction://media"/>
            <a:extLst>
              <a:ext uri="{FF2B5EF4-FFF2-40B4-BE49-F238E27FC236}">
                <a16:creationId xmlns:a16="http://schemas.microsoft.com/office/drawing/2014/main" id="{192D8036-6F25-4FD8-BD11-95BE2507B5E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39105" y="135445"/>
            <a:ext cx="4316900" cy="2428256"/>
          </a:xfrm>
          <a:prstGeom prst="rect">
            <a:avLst/>
          </a:prstGeom>
        </p:spPr>
      </p:pic>
      <p:pic>
        <p:nvPicPr>
          <p:cNvPr id="6" name="VID_0035">
            <a:hlinkClick r:id="" action="ppaction://media"/>
            <a:extLst>
              <a:ext uri="{FF2B5EF4-FFF2-40B4-BE49-F238E27FC236}">
                <a16:creationId xmlns:a16="http://schemas.microsoft.com/office/drawing/2014/main" id="{2D57CCE6-5F0C-469A-8B78-EE9B426DB2FB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0728" y="3153451"/>
            <a:ext cx="4316899" cy="2428256"/>
          </a:xfrm>
          <a:prstGeom prst="rect">
            <a:avLst/>
          </a:prstGeom>
        </p:spPr>
      </p:pic>
      <p:pic>
        <p:nvPicPr>
          <p:cNvPr id="7" name="VID_0034">
            <a:hlinkClick r:id="" action="ppaction://media"/>
            <a:extLst>
              <a:ext uri="{FF2B5EF4-FFF2-40B4-BE49-F238E27FC236}">
                <a16:creationId xmlns:a16="http://schemas.microsoft.com/office/drawing/2014/main" id="{55667A22-BF63-4B78-B5CE-66515CD88EF6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62608" y="227610"/>
            <a:ext cx="4407699" cy="247933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9CD259F-7813-4DA3-A56D-10D53DC5C04B}"/>
              </a:ext>
            </a:extLst>
          </p:cNvPr>
          <p:cNvSpPr txBox="1"/>
          <p:nvPr/>
        </p:nvSpPr>
        <p:spPr>
          <a:xfrm flipH="1">
            <a:off x="707010" y="84370"/>
            <a:ext cx="70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6C4EA9C-A01B-4140-A758-FADEF4381D5B}"/>
              </a:ext>
            </a:extLst>
          </p:cNvPr>
          <p:cNvSpPr txBox="1"/>
          <p:nvPr/>
        </p:nvSpPr>
        <p:spPr>
          <a:xfrm flipH="1">
            <a:off x="707010" y="2995801"/>
            <a:ext cx="70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0C787A9-07A1-493E-A62B-8CB5307CF5AA}"/>
              </a:ext>
            </a:extLst>
          </p:cNvPr>
          <p:cNvSpPr txBox="1"/>
          <p:nvPr/>
        </p:nvSpPr>
        <p:spPr>
          <a:xfrm flipH="1">
            <a:off x="6537122" y="84369"/>
            <a:ext cx="70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2E2B41E-377A-4E4F-A93F-A0F92138112F}"/>
              </a:ext>
            </a:extLst>
          </p:cNvPr>
          <p:cNvSpPr txBox="1"/>
          <p:nvPr/>
        </p:nvSpPr>
        <p:spPr>
          <a:xfrm flipH="1">
            <a:off x="6554375" y="2995801"/>
            <a:ext cx="70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6C5FE2-07CC-481A-A75A-4851474F9E93}"/>
              </a:ext>
            </a:extLst>
          </p:cNvPr>
          <p:cNvSpPr txBox="1"/>
          <p:nvPr/>
        </p:nvSpPr>
        <p:spPr>
          <a:xfrm>
            <a:off x="285063" y="5737546"/>
            <a:ext cx="11270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A cell culture insert in which the SLIC is placed. (B) The insert was placed in a well of a 24-well assay dish. (C) Luciferin containing medium was poured in the outer side of the insert. (D) An oil suspended hydrophobic compound was added to inner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of the insert.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50">
            <a:extLst>
              <a:ext uri="{FF2B5EF4-FFF2-40B4-BE49-F238E27FC236}">
                <a16:creationId xmlns:a16="http://schemas.microsoft.com/office/drawing/2014/main" id="{F3F004DD-20E6-44DF-932E-15656168D71C}"/>
              </a:ext>
            </a:extLst>
          </p:cNvPr>
          <p:cNvSpPr txBox="1"/>
          <p:nvPr/>
        </p:nvSpPr>
        <p:spPr>
          <a:xfrm>
            <a:off x="7489391" y="6253182"/>
            <a:ext cx="47019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movie</a:t>
            </a:r>
            <a:endParaRPr kumimoji="1" lang="ja-JP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06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76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4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0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3236438-153b-4c32-8ac2-5593e01254f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8D593252AAD77458A9A83CAE7B96369" ma:contentTypeVersion="14" ma:contentTypeDescription="新しいドキュメントを作成します。" ma:contentTypeScope="" ma:versionID="145505598e5ed7ec0cad1ac96ecbca1d">
  <xsd:schema xmlns:xsd="http://www.w3.org/2001/XMLSchema" xmlns:xs="http://www.w3.org/2001/XMLSchema" xmlns:p="http://schemas.microsoft.com/office/2006/metadata/properties" xmlns:ns3="5efff5ca-9d38-4482-9df5-21866b041614" xmlns:ns4="03236438-153b-4c32-8ac2-5593e01254ff" targetNamespace="http://schemas.microsoft.com/office/2006/metadata/properties" ma:root="true" ma:fieldsID="5f4cf42331ba3117b2af4f387f791802" ns3:_="" ns4:_="">
    <xsd:import namespace="5efff5ca-9d38-4482-9df5-21866b041614"/>
    <xsd:import namespace="03236438-153b-4c32-8ac2-5593e01254f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ff5ca-9d38-4482-9df5-21866b04161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共有のヒントのハッシュ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236438-153b-4c32-8ac2-5593e01254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A370E0-BA2C-4F64-8ED4-9D9FA7F497E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efff5ca-9d38-4482-9df5-21866b041614"/>
    <ds:schemaRef ds:uri="http://schemas.microsoft.com/office/infopath/2007/PartnerControls"/>
    <ds:schemaRef ds:uri="03236438-153b-4c32-8ac2-5593e01254f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933FB22-CFED-4F5E-A85D-78A7EAE3E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093337-AA99-44F6-8F41-26743FF39C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fff5ca-9d38-4482-9df5-21866b041614"/>
    <ds:schemaRef ds:uri="03236438-153b-4c32-8ac2-5593e01254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96520</TotalTime>
  <Words>77</Words>
  <Application>Microsoft Office PowerPoint</Application>
  <PresentationFormat>ワイド画面</PresentationFormat>
  <Paragraphs>6</Paragraphs>
  <Slides>1</Slides>
  <Notes>0</Notes>
  <HiddenSlides>0</HiddenSlides>
  <MMClips>4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冨田辰之介</dc:creator>
  <cp:lastModifiedBy>冨田辰之介</cp:lastModifiedBy>
  <cp:revision>141</cp:revision>
  <cp:lastPrinted>2023-02-06T08:22:46Z</cp:lastPrinted>
  <dcterms:created xsi:type="dcterms:W3CDTF">2021-09-22T08:51:27Z</dcterms:created>
  <dcterms:modified xsi:type="dcterms:W3CDTF">2023-03-22T07:29:30Z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dc55989-3c9e-4466-8514-eac6f80f6373_Enabled">
    <vt:lpwstr>true</vt:lpwstr>
  </property>
  <property fmtid="{D5CDD505-2E9C-101B-9397-08002B2CF9AE}" pid="3" name="MSIP_Label_ddc55989-3c9e-4466-8514-eac6f80f6373_SetDate">
    <vt:lpwstr>2022-05-06T02:21:07Z</vt:lpwstr>
  </property>
  <property fmtid="{D5CDD505-2E9C-101B-9397-08002B2CF9AE}" pid="4" name="MSIP_Label_ddc55989-3c9e-4466-8514-eac6f80f6373_Method">
    <vt:lpwstr>Privileged</vt:lpwstr>
  </property>
  <property fmtid="{D5CDD505-2E9C-101B-9397-08002B2CF9AE}" pid="5" name="MSIP_Label_ddc55989-3c9e-4466-8514-eac6f80f6373_Name">
    <vt:lpwstr>ddc55989-3c9e-4466-8514-eac6f80f6373</vt:lpwstr>
  </property>
  <property fmtid="{D5CDD505-2E9C-101B-9397-08002B2CF9AE}" pid="6" name="MSIP_Label_ddc55989-3c9e-4466-8514-eac6f80f6373_SiteId">
    <vt:lpwstr>18a7fec8-652f-409b-8369-272d9ce80620</vt:lpwstr>
  </property>
  <property fmtid="{D5CDD505-2E9C-101B-9397-08002B2CF9AE}" pid="7" name="MSIP_Label_ddc55989-3c9e-4466-8514-eac6f80f6373_ActionId">
    <vt:lpwstr>46307daf-1683-427c-b2ae-fc34a29ab42b</vt:lpwstr>
  </property>
  <property fmtid="{D5CDD505-2E9C-101B-9397-08002B2CF9AE}" pid="8" name="MSIP_Label_ddc55989-3c9e-4466-8514-eac6f80f6373_ContentBits">
    <vt:lpwstr>0</vt:lpwstr>
  </property>
  <property fmtid="{D5CDD505-2E9C-101B-9397-08002B2CF9AE}" pid="9" name="ContentTypeId">
    <vt:lpwstr>0x010100F8D593252AAD77458A9A83CAE7B96369</vt:lpwstr>
  </property>
</Properties>
</file>