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98" r:id="rId2"/>
    <p:sldId id="299" r:id="rId3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7" autoAdjust="0"/>
    <p:restoredTop sz="94608" autoAdjust="0"/>
  </p:normalViewPr>
  <p:slideViewPr>
    <p:cSldViewPr>
      <p:cViewPr>
        <p:scale>
          <a:sx n="75" d="100"/>
          <a:sy n="75" d="100"/>
        </p:scale>
        <p:origin x="-48" y="-48"/>
      </p:cViewPr>
      <p:guideLst>
        <p:guide orient="horz" pos="1800"/>
        <p:guide pos="274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6894D-BF5D-4197-B04C-EA54BD35FDA1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896F5-4938-48C8-B200-C88C6BAF14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785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3.wmv"/><Relationship Id="rId7" Type="http://schemas.openxmlformats.org/officeDocument/2006/relationships/image" Target="../media/image3.png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wm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cPC3 exo 2018-03-12 11-17-17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32100" y="1362389"/>
            <a:ext cx="3048000" cy="254000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135857" y="-11158"/>
            <a:ext cx="6858000" cy="952500"/>
          </a:xfrm>
          <a:prstGeom prst="rect">
            <a:avLst/>
          </a:prstGeom>
        </p:spPr>
        <p:txBody>
          <a:bodyPr vert="horz" lIns="71323" tIns="35662" rIns="71323" bIns="35662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900" b="1" i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Morphology of </a:t>
            </a:r>
            <a:r>
              <a:rPr lang="en-US" sz="1900" b="1" i="1" dirty="0" err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hPLMSC</a:t>
            </a:r>
            <a:r>
              <a:rPr lang="en-US" sz="1900" b="1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-derived Exosomes</a:t>
            </a:r>
            <a:endParaRPr lang="en-US" sz="1900" b="1" i="1" dirty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67864" y="4270825"/>
            <a:ext cx="3176472" cy="364408"/>
          </a:xfrm>
          <a:prstGeom prst="rect">
            <a:avLst/>
          </a:prstGeom>
        </p:spPr>
        <p:txBody>
          <a:bodyPr wrap="none" lIns="71323" tIns="35662" rIns="71323" bIns="35662">
            <a:spAutoFit/>
          </a:bodyPr>
          <a:lstStyle/>
          <a:p>
            <a:r>
              <a:rPr lang="en-US" altLang="zh-CN" sz="1900" b="1" dirty="0"/>
              <a:t>Nanoparticle tracking analysis</a:t>
            </a:r>
            <a:endParaRPr lang="zh-CN" altLang="en-US" sz="1900" b="1" dirty="0"/>
          </a:p>
        </p:txBody>
      </p:sp>
      <p:sp>
        <p:nvSpPr>
          <p:cNvPr id="19" name="矩形 18"/>
          <p:cNvSpPr/>
          <p:nvPr/>
        </p:nvSpPr>
        <p:spPr>
          <a:xfrm>
            <a:off x="2074789" y="4896389"/>
            <a:ext cx="4562621" cy="364408"/>
          </a:xfrm>
          <a:prstGeom prst="rect">
            <a:avLst/>
          </a:prstGeom>
        </p:spPr>
        <p:txBody>
          <a:bodyPr wrap="none" lIns="71323" tIns="35662" rIns="71323" bIns="35662">
            <a:spAutoFit/>
          </a:bodyPr>
          <a:lstStyle/>
          <a:p>
            <a:r>
              <a:rPr lang="en-US" altLang="zh-CN" sz="1900" dirty="0" smtClean="0"/>
              <a:t>The white refraction particles are exosomes</a:t>
            </a:r>
            <a:endParaRPr lang="zh-CN" altLang="en-US" sz="1900" dirty="0"/>
          </a:p>
        </p:txBody>
      </p:sp>
    </p:spTree>
    <p:extLst>
      <p:ext uri="{BB962C8B-B14F-4D97-AF65-F5344CB8AC3E}">
        <p14:creationId xmlns:p14="http://schemas.microsoft.com/office/powerpoint/2010/main" val="930754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151_25cms_0degUP.avi">
            <a:hlinkClick r:id="" action="ppaction://media"/>
          </p:cNvPr>
          <p:cNvPicPr preferRelativeResize="0"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63888" y="3001516"/>
            <a:ext cx="4700588" cy="1698625"/>
          </a:xfrm>
          <a:prstGeom prst="rect">
            <a:avLst/>
          </a:prstGeom>
        </p:spPr>
      </p:pic>
      <p:pic>
        <p:nvPicPr>
          <p:cNvPr id="5" name="1162_25cms_0degUP.avi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63888" y="1158875"/>
            <a:ext cx="4700588" cy="16986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79712" y="1703652"/>
            <a:ext cx="1071743" cy="318242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en-US" altLang="zh-CN" sz="16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IDD + PBS</a:t>
            </a:r>
            <a:endParaRPr lang="zh-CN" altLang="en-US" sz="1600" b="1" dirty="0">
              <a:latin typeface="Cambria" panose="0204050305040603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87624" y="3568598"/>
            <a:ext cx="2448272" cy="564463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en-US" altLang="zh-CN" sz="16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IDD +</a:t>
            </a:r>
          </a:p>
          <a:p>
            <a:r>
              <a:rPr lang="en-US" altLang="zh-CN" sz="16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EXO-AntagomiR-4450</a:t>
            </a:r>
            <a:endParaRPr lang="zh-CN" altLang="en-US" sz="1600" b="1" dirty="0">
              <a:latin typeface="Cambria" panose="02040503050406030204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135857" y="-11158"/>
            <a:ext cx="6858000" cy="952500"/>
          </a:xfrm>
          <a:prstGeom prst="rect">
            <a:avLst/>
          </a:prstGeom>
        </p:spPr>
        <p:txBody>
          <a:bodyPr vert="horz" lIns="71323" tIns="35662" rIns="71323" bIns="35662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900" b="1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 Unicode MS" pitchFamily="34" charset="-128"/>
              </a:rPr>
              <a:t>Gait analysis on Day 42</a:t>
            </a:r>
            <a:endParaRPr lang="en-US" sz="1900" b="1" i="1" dirty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 Unicode MS" pitchFamily="34" charset="-128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55576" y="4873724"/>
            <a:ext cx="8388424" cy="65679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altLang="zh-CN" sz="19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 videos above showed very specific records. EXO-AntagomiR-4450  could alleviate the gait abnormality  of IDD mouse as compared to PBS treatment.</a:t>
            </a:r>
            <a:endParaRPr lang="zh-CN" altLang="en-US" sz="19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9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7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21191</TotalTime>
  <Words>47</Words>
  <Application>Microsoft Office PowerPoint</Application>
  <PresentationFormat>全屏显示(16:10)</PresentationFormat>
  <Paragraphs>8</Paragraphs>
  <Slides>2</Slides>
  <Notes>0</Notes>
  <HiddenSlides>0</HiddenSlides>
  <MMClips>3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Qiling Yuan</dc:creator>
  <cp:lastModifiedBy>QilingYuan</cp:lastModifiedBy>
  <cp:revision>223</cp:revision>
  <dcterms:created xsi:type="dcterms:W3CDTF">2019-12-18T02:30:16Z</dcterms:created>
  <dcterms:modified xsi:type="dcterms:W3CDTF">2020-05-09T09:13:02Z</dcterms:modified>
</cp:coreProperties>
</file>