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7615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059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5409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781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215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123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162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122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689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078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6238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37264-C05B-4B9C-B9BE-B8AB1441FB2A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ACCF9-38C8-47F3-B409-54D8D862643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358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/>
          <p:cNvGrpSpPr/>
          <p:nvPr/>
        </p:nvGrpSpPr>
        <p:grpSpPr>
          <a:xfrm>
            <a:off x="390525" y="205258"/>
            <a:ext cx="11173598" cy="6536364"/>
            <a:chOff x="390525" y="205258"/>
            <a:chExt cx="11173598" cy="6536364"/>
          </a:xfrm>
        </p:grpSpPr>
        <p:grpSp>
          <p:nvGrpSpPr>
            <p:cNvPr id="15" name="Gruppo 14"/>
            <p:cNvGrpSpPr/>
            <p:nvPr/>
          </p:nvGrpSpPr>
          <p:grpSpPr>
            <a:xfrm>
              <a:off x="627877" y="205258"/>
              <a:ext cx="10936246" cy="6536364"/>
              <a:chOff x="631768" y="205258"/>
              <a:chExt cx="10936246" cy="6536364"/>
            </a:xfrm>
          </p:grpSpPr>
          <p:pic>
            <p:nvPicPr>
              <p:cNvPr id="28" name="Immagine 2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1768" y="205258"/>
                <a:ext cx="3240000" cy="3240000"/>
              </a:xfrm>
              <a:prstGeom prst="rect">
                <a:avLst/>
              </a:prstGeom>
            </p:spPr>
          </p:pic>
          <p:pic>
            <p:nvPicPr>
              <p:cNvPr id="29" name="Immagine 2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9891" y="205258"/>
                <a:ext cx="3240000" cy="3240000"/>
              </a:xfrm>
              <a:prstGeom prst="rect">
                <a:avLst/>
              </a:prstGeom>
            </p:spPr>
          </p:pic>
          <p:pic>
            <p:nvPicPr>
              <p:cNvPr id="30" name="Immagine 2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28014" y="205258"/>
                <a:ext cx="3240000" cy="3240000"/>
              </a:xfrm>
              <a:prstGeom prst="rect">
                <a:avLst/>
              </a:prstGeom>
            </p:spPr>
          </p:pic>
          <p:pic>
            <p:nvPicPr>
              <p:cNvPr id="31" name="Immagine 3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1768" y="3501622"/>
                <a:ext cx="3240000" cy="3240000"/>
              </a:xfrm>
              <a:prstGeom prst="rect">
                <a:avLst/>
              </a:prstGeom>
            </p:spPr>
          </p:pic>
          <p:pic>
            <p:nvPicPr>
              <p:cNvPr id="32" name="Immagine 3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9891" y="3445258"/>
                <a:ext cx="3240000" cy="3240000"/>
              </a:xfrm>
              <a:prstGeom prst="rect">
                <a:avLst/>
              </a:prstGeom>
            </p:spPr>
          </p:pic>
          <p:pic>
            <p:nvPicPr>
              <p:cNvPr id="33" name="Immagine 3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28014" y="3445258"/>
                <a:ext cx="3240000" cy="3240000"/>
              </a:xfrm>
              <a:prstGeom prst="rect">
                <a:avLst/>
              </a:prstGeom>
            </p:spPr>
          </p:pic>
        </p:grpSp>
        <p:sp>
          <p:nvSpPr>
            <p:cNvPr id="19" name="CasellaDiTesto 18"/>
            <p:cNvSpPr txBox="1"/>
            <p:nvPr/>
          </p:nvSpPr>
          <p:spPr>
            <a:xfrm>
              <a:off x="390525" y="352425"/>
              <a:ext cx="161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a</a:t>
              </a:r>
              <a:endParaRPr lang="it-IT" b="1" dirty="0"/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4238625" y="352425"/>
              <a:ext cx="161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b</a:t>
              </a:r>
              <a:endParaRPr lang="it-IT" b="1" dirty="0"/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7939099" y="352425"/>
              <a:ext cx="161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/>
                <a:t>c</a:t>
              </a:r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390525" y="3445258"/>
              <a:ext cx="161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d</a:t>
              </a:r>
              <a:endParaRPr lang="it-IT" b="1" dirty="0"/>
            </a:p>
          </p:txBody>
        </p:sp>
        <p:sp>
          <p:nvSpPr>
            <p:cNvPr id="26" name="CasellaDiTesto 25"/>
            <p:cNvSpPr txBox="1"/>
            <p:nvPr/>
          </p:nvSpPr>
          <p:spPr>
            <a:xfrm>
              <a:off x="4238625" y="3445258"/>
              <a:ext cx="161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e</a:t>
              </a:r>
              <a:endParaRPr lang="it-IT" b="1" dirty="0"/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7939099" y="3445258"/>
              <a:ext cx="161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f</a:t>
              </a:r>
              <a:endParaRPr lang="it-IT" b="1" dirty="0"/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2095603" y="146334"/>
            <a:ext cx="13050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/>
              <a:t>eNOS</a:t>
            </a:r>
            <a:r>
              <a:rPr lang="it-IT" sz="1100" dirty="0" smtClean="0"/>
              <a:t>+894</a:t>
            </a:r>
            <a:endParaRPr lang="it-IT" sz="11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6062413" y="205258"/>
            <a:ext cx="13050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err="1" smtClean="0"/>
              <a:t>eNOS</a:t>
            </a:r>
            <a:r>
              <a:rPr lang="it-IT" sz="1100" dirty="0"/>
              <a:t> </a:t>
            </a:r>
            <a:r>
              <a:rPr lang="it-IT" sz="1100" dirty="0" smtClean="0"/>
              <a:t>VNTR</a:t>
            </a:r>
            <a:endParaRPr lang="it-IT" sz="11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9819432" y="219323"/>
            <a:ext cx="13050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/>
              <a:t>VEGF </a:t>
            </a:r>
            <a:r>
              <a:rPr lang="it-IT" sz="1100" dirty="0" smtClean="0"/>
              <a:t>+936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244964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12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Irene Azzali</dc:creator>
  <cp:lastModifiedBy>Giorgia Marisi</cp:lastModifiedBy>
  <cp:revision>17</cp:revision>
  <dcterms:created xsi:type="dcterms:W3CDTF">2023-02-03T10:03:37Z</dcterms:created>
  <dcterms:modified xsi:type="dcterms:W3CDTF">2023-04-05T09:16:51Z</dcterms:modified>
</cp:coreProperties>
</file>