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15" r:id="rId3"/>
    <p:sldId id="316" r:id="rId4"/>
    <p:sldId id="317" r:id="rId5"/>
    <p:sldId id="260" r:id="rId6"/>
    <p:sldId id="267" r:id="rId7"/>
    <p:sldId id="269" r:id="rId8"/>
    <p:sldId id="261" r:id="rId9"/>
    <p:sldId id="263" r:id="rId10"/>
    <p:sldId id="271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310" r:id="rId20"/>
    <p:sldId id="311" r:id="rId21"/>
    <p:sldId id="312" r:id="rId22"/>
    <p:sldId id="313" r:id="rId23"/>
    <p:sldId id="275" r:id="rId24"/>
    <p:sldId id="277" r:id="rId25"/>
    <p:sldId id="279" r:id="rId26"/>
    <p:sldId id="276" r:id="rId27"/>
    <p:sldId id="278" r:id="rId28"/>
    <p:sldId id="280" r:id="rId29"/>
    <p:sldId id="281" r:id="rId30"/>
    <p:sldId id="314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92"/>
    <p:restoredTop sz="94646"/>
  </p:normalViewPr>
  <p:slideViewPr>
    <p:cSldViewPr snapToGrid="0">
      <p:cViewPr varScale="1">
        <p:scale>
          <a:sx n="123" d="100"/>
          <a:sy n="123" d="100"/>
        </p:scale>
        <p:origin x="13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anxiao Chen" userId="138f6e53-1c63-40cd-bb43-399427c25ed2" providerId="ADAL" clId="{035F365E-B26C-4B0F-81B0-A41CCD7EED10}"/>
    <pc:docChg chg="undo custSel addSld delSld modSld sldOrd">
      <pc:chgData name="Tianxiao Chen" userId="138f6e53-1c63-40cd-bb43-399427c25ed2" providerId="ADAL" clId="{035F365E-B26C-4B0F-81B0-A41CCD7EED10}" dt="2020-04-18T01:28:08.921" v="388" actId="113"/>
      <pc:docMkLst>
        <pc:docMk/>
      </pc:docMkLst>
      <pc:sldChg chg="modSp">
        <pc:chgData name="Tianxiao Chen" userId="138f6e53-1c63-40cd-bb43-399427c25ed2" providerId="ADAL" clId="{035F365E-B26C-4B0F-81B0-A41CCD7EED10}" dt="2020-04-18T01:28:08.921" v="388" actId="113"/>
        <pc:sldMkLst>
          <pc:docMk/>
          <pc:sldMk cId="3864958779" sldId="256"/>
        </pc:sldMkLst>
        <pc:spChg chg="mod">
          <ac:chgData name="Tianxiao Chen" userId="138f6e53-1c63-40cd-bb43-399427c25ed2" providerId="ADAL" clId="{035F365E-B26C-4B0F-81B0-A41CCD7EED10}" dt="2020-04-18T01:28:08.921" v="388" actId="113"/>
          <ac:spMkLst>
            <pc:docMk/>
            <pc:sldMk cId="3864958779" sldId="256"/>
            <ac:spMk id="5" creationId="{4D5DDB36-F8AC-4ABE-B44A-B178673572EE}"/>
          </ac:spMkLst>
        </pc:spChg>
        <pc:picChg chg="mod">
          <ac:chgData name="Tianxiao Chen" userId="138f6e53-1c63-40cd-bb43-399427c25ed2" providerId="ADAL" clId="{035F365E-B26C-4B0F-81B0-A41CCD7EED10}" dt="2020-04-17T07:32:19.726" v="238" actId="1076"/>
          <ac:picMkLst>
            <pc:docMk/>
            <pc:sldMk cId="3864958779" sldId="256"/>
            <ac:picMk id="4" creationId="{CC9B3FDA-5522-4017-8031-D3E8D088544F}"/>
          </ac:picMkLst>
        </pc:picChg>
      </pc:sldChg>
      <pc:sldChg chg="del">
        <pc:chgData name="Tianxiao Chen" userId="138f6e53-1c63-40cd-bb43-399427c25ed2" providerId="ADAL" clId="{035F365E-B26C-4B0F-81B0-A41CCD7EED10}" dt="2020-04-17T07:39:52.291" v="260" actId="2696"/>
        <pc:sldMkLst>
          <pc:docMk/>
          <pc:sldMk cId="2784786649" sldId="264"/>
        </pc:sldMkLst>
      </pc:sldChg>
      <pc:sldChg chg="del">
        <pc:chgData name="Tianxiao Chen" userId="138f6e53-1c63-40cd-bb43-399427c25ed2" providerId="ADAL" clId="{035F365E-B26C-4B0F-81B0-A41CCD7EED10}" dt="2020-04-17T07:39:52.799" v="261" actId="2696"/>
        <pc:sldMkLst>
          <pc:docMk/>
          <pc:sldMk cId="1893780925" sldId="265"/>
        </pc:sldMkLst>
      </pc:sldChg>
      <pc:sldChg chg="addSp modSp">
        <pc:chgData name="Tianxiao Chen" userId="138f6e53-1c63-40cd-bb43-399427c25ed2" providerId="ADAL" clId="{035F365E-B26C-4B0F-81B0-A41CCD7EED10}" dt="2020-04-18T01:27:13.241" v="373" actId="403"/>
        <pc:sldMkLst>
          <pc:docMk/>
          <pc:sldMk cId="3985646919" sldId="275"/>
        </pc:sldMkLst>
        <pc:spChg chg="add mod">
          <ac:chgData name="Tianxiao Chen" userId="138f6e53-1c63-40cd-bb43-399427c25ed2" providerId="ADAL" clId="{035F365E-B26C-4B0F-81B0-A41CCD7EED10}" dt="2020-04-18T01:27:13.241" v="373" actId="403"/>
          <ac:spMkLst>
            <pc:docMk/>
            <pc:sldMk cId="3985646919" sldId="275"/>
            <ac:spMk id="3" creationId="{FA394CBC-B06F-4DB8-B6A7-53D41AD7373D}"/>
          </ac:spMkLst>
        </pc:spChg>
        <pc:picChg chg="add mod">
          <ac:chgData name="Tianxiao Chen" userId="138f6e53-1c63-40cd-bb43-399427c25ed2" providerId="ADAL" clId="{035F365E-B26C-4B0F-81B0-A41CCD7EED10}" dt="2020-04-14T06:40:27.474" v="4" actId="1076"/>
          <ac:picMkLst>
            <pc:docMk/>
            <pc:sldMk cId="3985646919" sldId="275"/>
            <ac:picMk id="2" creationId="{3EAB228B-B5BD-4A26-A22C-47EC52836EB8}"/>
          </ac:picMkLst>
        </pc:picChg>
      </pc:sldChg>
      <pc:sldChg chg="addSp modSp">
        <pc:chgData name="Tianxiao Chen" userId="138f6e53-1c63-40cd-bb43-399427c25ed2" providerId="ADAL" clId="{035F365E-B26C-4B0F-81B0-A41CCD7EED10}" dt="2020-04-18T01:27:02.711" v="370" actId="403"/>
        <pc:sldMkLst>
          <pc:docMk/>
          <pc:sldMk cId="2811834353" sldId="276"/>
        </pc:sldMkLst>
        <pc:spChg chg="add mod">
          <ac:chgData name="Tianxiao Chen" userId="138f6e53-1c63-40cd-bb43-399427c25ed2" providerId="ADAL" clId="{035F365E-B26C-4B0F-81B0-A41CCD7EED10}" dt="2020-04-18T01:27:02.711" v="370" actId="403"/>
          <ac:spMkLst>
            <pc:docMk/>
            <pc:sldMk cId="2811834353" sldId="276"/>
            <ac:spMk id="3" creationId="{C6F3FEFE-DC70-4534-802F-F411D3DE29A0}"/>
          </ac:spMkLst>
        </pc:spChg>
        <pc:picChg chg="add mod">
          <ac:chgData name="Tianxiao Chen" userId="138f6e53-1c63-40cd-bb43-399427c25ed2" providerId="ADAL" clId="{035F365E-B26C-4B0F-81B0-A41CCD7EED10}" dt="2020-04-14T23:32:07.303" v="92" actId="1076"/>
          <ac:picMkLst>
            <pc:docMk/>
            <pc:sldMk cId="2811834353" sldId="276"/>
            <ac:picMk id="2" creationId="{8D2258FE-8816-44E5-BE8F-E78B4A8CF819}"/>
          </ac:picMkLst>
        </pc:picChg>
      </pc:sldChg>
      <pc:sldChg chg="addSp delSp modSp ord">
        <pc:chgData name="Tianxiao Chen" userId="138f6e53-1c63-40cd-bb43-399427c25ed2" providerId="ADAL" clId="{035F365E-B26C-4B0F-81B0-A41CCD7EED10}" dt="2020-04-18T01:27:10.111" v="372" actId="403"/>
        <pc:sldMkLst>
          <pc:docMk/>
          <pc:sldMk cId="696762302" sldId="277"/>
        </pc:sldMkLst>
        <pc:spChg chg="add del">
          <ac:chgData name="Tianxiao Chen" userId="138f6e53-1c63-40cd-bb43-399427c25ed2" providerId="ADAL" clId="{035F365E-B26C-4B0F-81B0-A41CCD7EED10}" dt="2020-04-14T23:31:55.807" v="88"/>
          <ac:spMkLst>
            <pc:docMk/>
            <pc:sldMk cId="696762302" sldId="277"/>
            <ac:spMk id="2" creationId="{0C9B3E7F-31FE-4395-B660-F6613986B85A}"/>
          </ac:spMkLst>
        </pc:spChg>
        <pc:spChg chg="add mod">
          <ac:chgData name="Tianxiao Chen" userId="138f6e53-1c63-40cd-bb43-399427c25ed2" providerId="ADAL" clId="{035F365E-B26C-4B0F-81B0-A41CCD7EED10}" dt="2020-04-18T01:27:10.111" v="372" actId="403"/>
          <ac:spMkLst>
            <pc:docMk/>
            <pc:sldMk cId="696762302" sldId="277"/>
            <ac:spMk id="4" creationId="{70B9B4AF-9B8C-434E-8FF3-A3019C9007BF}"/>
          </ac:spMkLst>
        </pc:spChg>
        <pc:picChg chg="add mod">
          <ac:chgData name="Tianxiao Chen" userId="138f6e53-1c63-40cd-bb43-399427c25ed2" providerId="ADAL" clId="{035F365E-B26C-4B0F-81B0-A41CCD7EED10}" dt="2020-04-14T23:39:51.680" v="108" actId="1076"/>
          <ac:picMkLst>
            <pc:docMk/>
            <pc:sldMk cId="696762302" sldId="277"/>
            <ac:picMk id="3" creationId="{E6462CC4-F65C-41F9-94D2-F436DA109608}"/>
          </ac:picMkLst>
        </pc:picChg>
      </pc:sldChg>
      <pc:sldChg chg="addSp modSp">
        <pc:chgData name="Tianxiao Chen" userId="138f6e53-1c63-40cd-bb43-399427c25ed2" providerId="ADAL" clId="{035F365E-B26C-4B0F-81B0-A41CCD7EED10}" dt="2020-04-18T01:26:56.011" v="369" actId="403"/>
        <pc:sldMkLst>
          <pc:docMk/>
          <pc:sldMk cId="225929496" sldId="278"/>
        </pc:sldMkLst>
        <pc:spChg chg="add mod">
          <ac:chgData name="Tianxiao Chen" userId="138f6e53-1c63-40cd-bb43-399427c25ed2" providerId="ADAL" clId="{035F365E-B26C-4B0F-81B0-A41CCD7EED10}" dt="2020-04-18T01:26:56.011" v="369" actId="403"/>
          <ac:spMkLst>
            <pc:docMk/>
            <pc:sldMk cId="225929496" sldId="278"/>
            <ac:spMk id="3" creationId="{AAB34F6C-7B82-4130-8BC5-8EF56D7A53DA}"/>
          </ac:spMkLst>
        </pc:spChg>
        <pc:picChg chg="add mod">
          <ac:chgData name="Tianxiao Chen" userId="138f6e53-1c63-40cd-bb43-399427c25ed2" providerId="ADAL" clId="{035F365E-B26C-4B0F-81B0-A41CCD7EED10}" dt="2020-04-14T23:46:17.994" v="150" actId="1076"/>
          <ac:picMkLst>
            <pc:docMk/>
            <pc:sldMk cId="225929496" sldId="278"/>
            <ac:picMk id="2" creationId="{D5508F63-B5DE-4BC4-A65B-BDD909DCB7C8}"/>
          </ac:picMkLst>
        </pc:picChg>
      </pc:sldChg>
      <pc:sldChg chg="addSp modSp ord">
        <pc:chgData name="Tianxiao Chen" userId="138f6e53-1c63-40cd-bb43-399427c25ed2" providerId="ADAL" clId="{035F365E-B26C-4B0F-81B0-A41CCD7EED10}" dt="2020-04-18T01:27:06.371" v="371" actId="403"/>
        <pc:sldMkLst>
          <pc:docMk/>
          <pc:sldMk cId="2798986350" sldId="279"/>
        </pc:sldMkLst>
        <pc:spChg chg="add mod">
          <ac:chgData name="Tianxiao Chen" userId="138f6e53-1c63-40cd-bb43-399427c25ed2" providerId="ADAL" clId="{035F365E-B26C-4B0F-81B0-A41CCD7EED10}" dt="2020-04-18T01:27:06.371" v="371" actId="403"/>
          <ac:spMkLst>
            <pc:docMk/>
            <pc:sldMk cId="2798986350" sldId="279"/>
            <ac:spMk id="3" creationId="{E3049AF8-F132-4099-8FD1-3F9D896A635D}"/>
          </ac:spMkLst>
        </pc:spChg>
        <pc:picChg chg="add mod">
          <ac:chgData name="Tianxiao Chen" userId="138f6e53-1c63-40cd-bb43-399427c25ed2" providerId="ADAL" clId="{035F365E-B26C-4B0F-81B0-A41CCD7EED10}" dt="2020-04-15T00:02:31.655" v="166" actId="1076"/>
          <ac:picMkLst>
            <pc:docMk/>
            <pc:sldMk cId="2798986350" sldId="279"/>
            <ac:picMk id="2" creationId="{9B731F7E-8C6A-4455-94FC-B41491E9650C}"/>
          </ac:picMkLst>
        </pc:picChg>
      </pc:sldChg>
      <pc:sldChg chg="addSp modSp">
        <pc:chgData name="Tianxiao Chen" userId="138f6e53-1c63-40cd-bb43-399427c25ed2" providerId="ADAL" clId="{035F365E-B26C-4B0F-81B0-A41CCD7EED10}" dt="2020-04-18T01:26:53.331" v="368" actId="403"/>
        <pc:sldMkLst>
          <pc:docMk/>
          <pc:sldMk cId="2971242854" sldId="280"/>
        </pc:sldMkLst>
        <pc:spChg chg="add mod">
          <ac:chgData name="Tianxiao Chen" userId="138f6e53-1c63-40cd-bb43-399427c25ed2" providerId="ADAL" clId="{035F365E-B26C-4B0F-81B0-A41CCD7EED10}" dt="2020-04-18T01:26:53.331" v="368" actId="403"/>
          <ac:spMkLst>
            <pc:docMk/>
            <pc:sldMk cId="2971242854" sldId="280"/>
            <ac:spMk id="3" creationId="{86DBE1A8-05F7-4983-AE9E-1DB7A5396CB6}"/>
          </ac:spMkLst>
        </pc:spChg>
        <pc:picChg chg="add mod">
          <ac:chgData name="Tianxiao Chen" userId="138f6e53-1c63-40cd-bb43-399427c25ed2" providerId="ADAL" clId="{035F365E-B26C-4B0F-81B0-A41CCD7EED10}" dt="2020-04-15T00:10:08.119" v="195" actId="1076"/>
          <ac:picMkLst>
            <pc:docMk/>
            <pc:sldMk cId="2971242854" sldId="280"/>
            <ac:picMk id="2" creationId="{850BB4EB-811E-4A39-BD5C-498B6CCE2BFE}"/>
          </ac:picMkLst>
        </pc:picChg>
      </pc:sldChg>
      <pc:sldChg chg="addSp modSp">
        <pc:chgData name="Tianxiao Chen" userId="138f6e53-1c63-40cd-bb43-399427c25ed2" providerId="ADAL" clId="{035F365E-B26C-4B0F-81B0-A41CCD7EED10}" dt="2020-04-18T01:26:49.951" v="367" actId="403"/>
        <pc:sldMkLst>
          <pc:docMk/>
          <pc:sldMk cId="2858326092" sldId="281"/>
        </pc:sldMkLst>
        <pc:spChg chg="add mod">
          <ac:chgData name="Tianxiao Chen" userId="138f6e53-1c63-40cd-bb43-399427c25ed2" providerId="ADAL" clId="{035F365E-B26C-4B0F-81B0-A41CCD7EED10}" dt="2020-04-18T01:26:49.951" v="367" actId="403"/>
          <ac:spMkLst>
            <pc:docMk/>
            <pc:sldMk cId="2858326092" sldId="281"/>
            <ac:spMk id="3" creationId="{7C05A1C5-0941-4E19-BCFF-D793FA1A1FBA}"/>
          </ac:spMkLst>
        </pc:spChg>
        <pc:picChg chg="add mod">
          <ac:chgData name="Tianxiao Chen" userId="138f6e53-1c63-40cd-bb43-399427c25ed2" providerId="ADAL" clId="{035F365E-B26C-4B0F-81B0-A41CCD7EED10}" dt="2020-04-18T01:26:19.011" v="354" actId="1076"/>
          <ac:picMkLst>
            <pc:docMk/>
            <pc:sldMk cId="2858326092" sldId="281"/>
            <ac:picMk id="2" creationId="{D97885A8-DF26-4AAC-B6F2-10A4578ACE7A}"/>
          </ac:picMkLst>
        </pc:picChg>
      </pc:sldChg>
      <pc:sldChg chg="del">
        <pc:chgData name="Tianxiao Chen" userId="138f6e53-1c63-40cd-bb43-399427c25ed2" providerId="ADAL" clId="{035F365E-B26C-4B0F-81B0-A41CCD7EED10}" dt="2020-04-17T07:39:45.406" v="240" actId="2696"/>
        <pc:sldMkLst>
          <pc:docMk/>
          <pc:sldMk cId="2323991863" sldId="282"/>
        </pc:sldMkLst>
      </pc:sldChg>
      <pc:sldChg chg="del">
        <pc:chgData name="Tianxiao Chen" userId="138f6e53-1c63-40cd-bb43-399427c25ed2" providerId="ADAL" clId="{035F365E-B26C-4B0F-81B0-A41CCD7EED10}" dt="2020-04-17T07:39:46.037" v="241" actId="2696"/>
        <pc:sldMkLst>
          <pc:docMk/>
          <pc:sldMk cId="2162341974" sldId="283"/>
        </pc:sldMkLst>
      </pc:sldChg>
      <pc:sldChg chg="del">
        <pc:chgData name="Tianxiao Chen" userId="138f6e53-1c63-40cd-bb43-399427c25ed2" providerId="ADAL" clId="{035F365E-B26C-4B0F-81B0-A41CCD7EED10}" dt="2020-04-17T07:39:46.321" v="242" actId="2696"/>
        <pc:sldMkLst>
          <pc:docMk/>
          <pc:sldMk cId="1978871610" sldId="284"/>
        </pc:sldMkLst>
      </pc:sldChg>
      <pc:sldChg chg="del">
        <pc:chgData name="Tianxiao Chen" userId="138f6e53-1c63-40cd-bb43-399427c25ed2" providerId="ADAL" clId="{035F365E-B26C-4B0F-81B0-A41CCD7EED10}" dt="2020-04-17T07:39:46.498" v="243" actId="2696"/>
        <pc:sldMkLst>
          <pc:docMk/>
          <pc:sldMk cId="3441411460" sldId="285"/>
        </pc:sldMkLst>
      </pc:sldChg>
      <pc:sldChg chg="del">
        <pc:chgData name="Tianxiao Chen" userId="138f6e53-1c63-40cd-bb43-399427c25ed2" providerId="ADAL" clId="{035F365E-B26C-4B0F-81B0-A41CCD7EED10}" dt="2020-04-17T07:39:46.656" v="244" actId="2696"/>
        <pc:sldMkLst>
          <pc:docMk/>
          <pc:sldMk cId="1356058401" sldId="286"/>
        </pc:sldMkLst>
      </pc:sldChg>
      <pc:sldChg chg="del">
        <pc:chgData name="Tianxiao Chen" userId="138f6e53-1c63-40cd-bb43-399427c25ed2" providerId="ADAL" clId="{035F365E-B26C-4B0F-81B0-A41CCD7EED10}" dt="2020-04-17T07:39:46.825" v="245" actId="2696"/>
        <pc:sldMkLst>
          <pc:docMk/>
          <pc:sldMk cId="2491100121" sldId="287"/>
        </pc:sldMkLst>
      </pc:sldChg>
      <pc:sldChg chg="del">
        <pc:chgData name="Tianxiao Chen" userId="138f6e53-1c63-40cd-bb43-399427c25ed2" providerId="ADAL" clId="{035F365E-B26C-4B0F-81B0-A41CCD7EED10}" dt="2020-04-17T07:39:47.300" v="246" actId="2696"/>
        <pc:sldMkLst>
          <pc:docMk/>
          <pc:sldMk cId="2169190557" sldId="288"/>
        </pc:sldMkLst>
      </pc:sldChg>
      <pc:sldChg chg="del">
        <pc:chgData name="Tianxiao Chen" userId="138f6e53-1c63-40cd-bb43-399427c25ed2" providerId="ADAL" clId="{035F365E-B26C-4B0F-81B0-A41CCD7EED10}" dt="2020-04-17T07:39:47.309" v="247" actId="2696"/>
        <pc:sldMkLst>
          <pc:docMk/>
          <pc:sldMk cId="3805972279" sldId="289"/>
        </pc:sldMkLst>
      </pc:sldChg>
      <pc:sldChg chg="del">
        <pc:chgData name="Tianxiao Chen" userId="138f6e53-1c63-40cd-bb43-399427c25ed2" providerId="ADAL" clId="{035F365E-B26C-4B0F-81B0-A41CCD7EED10}" dt="2020-04-17T07:39:47.479" v="248" actId="2696"/>
        <pc:sldMkLst>
          <pc:docMk/>
          <pc:sldMk cId="2655970978" sldId="290"/>
        </pc:sldMkLst>
      </pc:sldChg>
      <pc:sldChg chg="del">
        <pc:chgData name="Tianxiao Chen" userId="138f6e53-1c63-40cd-bb43-399427c25ed2" providerId="ADAL" clId="{035F365E-B26C-4B0F-81B0-A41CCD7EED10}" dt="2020-04-17T07:39:47.644" v="249" actId="2696"/>
        <pc:sldMkLst>
          <pc:docMk/>
          <pc:sldMk cId="3321148966" sldId="291"/>
        </pc:sldMkLst>
      </pc:sldChg>
      <pc:sldChg chg="del">
        <pc:chgData name="Tianxiao Chen" userId="138f6e53-1c63-40cd-bb43-399427c25ed2" providerId="ADAL" clId="{035F365E-B26C-4B0F-81B0-A41CCD7EED10}" dt="2020-04-17T07:39:48.044" v="250" actId="2696"/>
        <pc:sldMkLst>
          <pc:docMk/>
          <pc:sldMk cId="477768656" sldId="292"/>
        </pc:sldMkLst>
      </pc:sldChg>
      <pc:sldChg chg="del">
        <pc:chgData name="Tianxiao Chen" userId="138f6e53-1c63-40cd-bb43-399427c25ed2" providerId="ADAL" clId="{035F365E-B26C-4B0F-81B0-A41CCD7EED10}" dt="2020-04-17T07:39:48.556" v="251" actId="2696"/>
        <pc:sldMkLst>
          <pc:docMk/>
          <pc:sldMk cId="3695276430" sldId="293"/>
        </pc:sldMkLst>
      </pc:sldChg>
      <pc:sldChg chg="del">
        <pc:chgData name="Tianxiao Chen" userId="138f6e53-1c63-40cd-bb43-399427c25ed2" providerId="ADAL" clId="{035F365E-B26C-4B0F-81B0-A41CCD7EED10}" dt="2020-04-17T07:39:49.273" v="252" actId="2696"/>
        <pc:sldMkLst>
          <pc:docMk/>
          <pc:sldMk cId="2361615559" sldId="294"/>
        </pc:sldMkLst>
      </pc:sldChg>
      <pc:sldChg chg="del">
        <pc:chgData name="Tianxiao Chen" userId="138f6e53-1c63-40cd-bb43-399427c25ed2" providerId="ADAL" clId="{035F365E-B26C-4B0F-81B0-A41CCD7EED10}" dt="2020-04-17T07:39:49.598" v="253" actId="2696"/>
        <pc:sldMkLst>
          <pc:docMk/>
          <pc:sldMk cId="2012886817" sldId="295"/>
        </pc:sldMkLst>
      </pc:sldChg>
      <pc:sldChg chg="del">
        <pc:chgData name="Tianxiao Chen" userId="138f6e53-1c63-40cd-bb43-399427c25ed2" providerId="ADAL" clId="{035F365E-B26C-4B0F-81B0-A41CCD7EED10}" dt="2020-04-17T07:39:49.801" v="254" actId="2696"/>
        <pc:sldMkLst>
          <pc:docMk/>
          <pc:sldMk cId="3849886256" sldId="296"/>
        </pc:sldMkLst>
      </pc:sldChg>
      <pc:sldChg chg="del">
        <pc:chgData name="Tianxiao Chen" userId="138f6e53-1c63-40cd-bb43-399427c25ed2" providerId="ADAL" clId="{035F365E-B26C-4B0F-81B0-A41CCD7EED10}" dt="2020-04-17T07:39:50.187" v="255" actId="2696"/>
        <pc:sldMkLst>
          <pc:docMk/>
          <pc:sldMk cId="475144610" sldId="297"/>
        </pc:sldMkLst>
      </pc:sldChg>
      <pc:sldChg chg="del">
        <pc:chgData name="Tianxiao Chen" userId="138f6e53-1c63-40cd-bb43-399427c25ed2" providerId="ADAL" clId="{035F365E-B26C-4B0F-81B0-A41CCD7EED10}" dt="2020-04-17T07:39:50.884" v="256" actId="2696"/>
        <pc:sldMkLst>
          <pc:docMk/>
          <pc:sldMk cId="2239690838" sldId="298"/>
        </pc:sldMkLst>
      </pc:sldChg>
      <pc:sldChg chg="del">
        <pc:chgData name="Tianxiao Chen" userId="138f6e53-1c63-40cd-bb43-399427c25ed2" providerId="ADAL" clId="{035F365E-B26C-4B0F-81B0-A41CCD7EED10}" dt="2020-04-17T07:39:51.099" v="257" actId="2696"/>
        <pc:sldMkLst>
          <pc:docMk/>
          <pc:sldMk cId="789140645" sldId="299"/>
        </pc:sldMkLst>
      </pc:sldChg>
      <pc:sldChg chg="del">
        <pc:chgData name="Tianxiao Chen" userId="138f6e53-1c63-40cd-bb43-399427c25ed2" providerId="ADAL" clId="{035F365E-B26C-4B0F-81B0-A41CCD7EED10}" dt="2020-04-17T07:39:51.296" v="258" actId="2696"/>
        <pc:sldMkLst>
          <pc:docMk/>
          <pc:sldMk cId="3509467919" sldId="300"/>
        </pc:sldMkLst>
      </pc:sldChg>
      <pc:sldChg chg="del">
        <pc:chgData name="Tianxiao Chen" userId="138f6e53-1c63-40cd-bb43-399427c25ed2" providerId="ADAL" clId="{035F365E-B26C-4B0F-81B0-A41CCD7EED10}" dt="2020-04-17T07:39:51.527" v="259" actId="2696"/>
        <pc:sldMkLst>
          <pc:docMk/>
          <pc:sldMk cId="2234395015" sldId="301"/>
        </pc:sldMkLst>
      </pc:sldChg>
      <pc:sldChg chg="modSp">
        <pc:chgData name="Tianxiao Chen" userId="138f6e53-1c63-40cd-bb43-399427c25ed2" providerId="ADAL" clId="{035F365E-B26C-4B0F-81B0-A41CCD7EED10}" dt="2020-04-18T01:27:47.441" v="383" actId="1076"/>
        <pc:sldMkLst>
          <pc:docMk/>
          <pc:sldMk cId="1261872545" sldId="310"/>
        </pc:sldMkLst>
        <pc:spChg chg="mod">
          <ac:chgData name="Tianxiao Chen" userId="138f6e53-1c63-40cd-bb43-399427c25ed2" providerId="ADAL" clId="{035F365E-B26C-4B0F-81B0-A41CCD7EED10}" dt="2020-04-18T01:27:47.441" v="383" actId="1076"/>
          <ac:spMkLst>
            <pc:docMk/>
            <pc:sldMk cId="1261872545" sldId="310"/>
            <ac:spMk id="3" creationId="{B0D1FF84-23D9-4E85-915E-AEFAC4E62031}"/>
          </ac:spMkLst>
        </pc:spChg>
      </pc:sldChg>
      <pc:sldChg chg="modSp">
        <pc:chgData name="Tianxiao Chen" userId="138f6e53-1c63-40cd-bb43-399427c25ed2" providerId="ADAL" clId="{035F365E-B26C-4B0F-81B0-A41CCD7EED10}" dt="2020-04-18T01:27:38.055" v="380" actId="403"/>
        <pc:sldMkLst>
          <pc:docMk/>
          <pc:sldMk cId="1835483514" sldId="311"/>
        </pc:sldMkLst>
        <pc:spChg chg="mod">
          <ac:chgData name="Tianxiao Chen" userId="138f6e53-1c63-40cd-bb43-399427c25ed2" providerId="ADAL" clId="{035F365E-B26C-4B0F-81B0-A41CCD7EED10}" dt="2020-04-18T01:27:38.055" v="380" actId="403"/>
          <ac:spMkLst>
            <pc:docMk/>
            <pc:sldMk cId="1835483514" sldId="311"/>
            <ac:spMk id="3" creationId="{85FD69B7-1448-4F43-B3B1-2EB7743B8884}"/>
          </ac:spMkLst>
        </pc:spChg>
      </pc:sldChg>
      <pc:sldChg chg="modSp">
        <pc:chgData name="Tianxiao Chen" userId="138f6e53-1c63-40cd-bb43-399427c25ed2" providerId="ADAL" clId="{035F365E-B26C-4B0F-81B0-A41CCD7EED10}" dt="2020-04-18T01:27:32.321" v="379" actId="1076"/>
        <pc:sldMkLst>
          <pc:docMk/>
          <pc:sldMk cId="1268309648" sldId="312"/>
        </pc:sldMkLst>
        <pc:spChg chg="mod">
          <ac:chgData name="Tianxiao Chen" userId="138f6e53-1c63-40cd-bb43-399427c25ed2" providerId="ADAL" clId="{035F365E-B26C-4B0F-81B0-A41CCD7EED10}" dt="2020-04-18T01:27:32.321" v="379" actId="1076"/>
          <ac:spMkLst>
            <pc:docMk/>
            <pc:sldMk cId="1268309648" sldId="312"/>
            <ac:spMk id="3" creationId="{796C1D43-FC74-4184-9A46-A648B63C835D}"/>
          </ac:spMkLst>
        </pc:spChg>
      </pc:sldChg>
      <pc:sldChg chg="modSp">
        <pc:chgData name="Tianxiao Chen" userId="138f6e53-1c63-40cd-bb43-399427c25ed2" providerId="ADAL" clId="{035F365E-B26C-4B0F-81B0-A41CCD7EED10}" dt="2020-04-18T01:27:23.781" v="376" actId="1076"/>
        <pc:sldMkLst>
          <pc:docMk/>
          <pc:sldMk cId="2321765978" sldId="313"/>
        </pc:sldMkLst>
        <pc:spChg chg="mod">
          <ac:chgData name="Tianxiao Chen" userId="138f6e53-1c63-40cd-bb43-399427c25ed2" providerId="ADAL" clId="{035F365E-B26C-4B0F-81B0-A41CCD7EED10}" dt="2020-04-18T01:27:23.781" v="376" actId="1076"/>
          <ac:spMkLst>
            <pc:docMk/>
            <pc:sldMk cId="2321765978" sldId="313"/>
            <ac:spMk id="3" creationId="{941C3BDE-2875-4B55-B5F7-AAF242B0E6DB}"/>
          </ac:spMkLst>
        </pc:spChg>
      </pc:sldChg>
      <pc:sldChg chg="addSp delSp modSp add">
        <pc:chgData name="Tianxiao Chen" userId="138f6e53-1c63-40cd-bb43-399427c25ed2" providerId="ADAL" clId="{035F365E-B26C-4B0F-81B0-A41CCD7EED10}" dt="2020-04-18T01:26:46.561" v="366" actId="1076"/>
        <pc:sldMkLst>
          <pc:docMk/>
          <pc:sldMk cId="4008080670" sldId="314"/>
        </pc:sldMkLst>
        <pc:spChg chg="add del mod">
          <ac:chgData name="Tianxiao Chen" userId="138f6e53-1c63-40cd-bb43-399427c25ed2" providerId="ADAL" clId="{035F365E-B26C-4B0F-81B0-A41CCD7EED10}" dt="2020-04-18T01:09:11.888" v="275"/>
          <ac:spMkLst>
            <pc:docMk/>
            <pc:sldMk cId="4008080670" sldId="314"/>
            <ac:spMk id="3" creationId="{3612312E-2C70-4535-8BA2-F2197F0A3FC6}"/>
          </ac:spMkLst>
        </pc:spChg>
        <pc:spChg chg="add mod">
          <ac:chgData name="Tianxiao Chen" userId="138f6e53-1c63-40cd-bb43-399427c25ed2" providerId="ADAL" clId="{035F365E-B26C-4B0F-81B0-A41CCD7EED10}" dt="2020-04-18T01:26:46.561" v="366" actId="1076"/>
          <ac:spMkLst>
            <pc:docMk/>
            <pc:sldMk cId="4008080670" sldId="314"/>
            <ac:spMk id="4" creationId="{95E89DDC-D37B-4C8C-B1F9-201ED4325FE3}"/>
          </ac:spMkLst>
        </pc:spChg>
        <pc:picChg chg="add del mod">
          <ac:chgData name="Tianxiao Chen" userId="138f6e53-1c63-40cd-bb43-399427c25ed2" providerId="ADAL" clId="{035F365E-B26C-4B0F-81B0-A41CCD7EED10}" dt="2020-04-18T01:26:09.315" v="349" actId="478"/>
          <ac:picMkLst>
            <pc:docMk/>
            <pc:sldMk cId="4008080670" sldId="314"/>
            <ac:picMk id="2" creationId="{C9FCD5A4-A8B4-443B-B423-48CCD3B0F26C}"/>
          </ac:picMkLst>
        </pc:picChg>
        <pc:picChg chg="add mod">
          <ac:chgData name="Tianxiao Chen" userId="138f6e53-1c63-40cd-bb43-399427c25ed2" providerId="ADAL" clId="{035F365E-B26C-4B0F-81B0-A41CCD7EED10}" dt="2020-04-18T01:26:29.480" v="359" actId="1076"/>
          <ac:picMkLst>
            <pc:docMk/>
            <pc:sldMk cId="4008080670" sldId="314"/>
            <ac:picMk id="5" creationId="{05E9F13E-3E8D-42E4-BAD3-E9B59E5852F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ADDA-CC5F-4735-B543-23A3921C03D6}" type="datetimeFigureOut">
              <a:rPr lang="en-AU" smtClean="0"/>
              <a:t>8/05/2020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266CB-A338-4767-854A-26B7073946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01072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ADDA-CC5F-4735-B543-23A3921C03D6}" type="datetimeFigureOut">
              <a:rPr lang="en-AU" smtClean="0"/>
              <a:t>8/05/2020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266CB-A338-4767-854A-26B7073946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1107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ADDA-CC5F-4735-B543-23A3921C03D6}" type="datetimeFigureOut">
              <a:rPr lang="en-AU" smtClean="0"/>
              <a:t>8/05/2020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266CB-A338-4767-854A-26B7073946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16576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ADDA-CC5F-4735-B543-23A3921C03D6}" type="datetimeFigureOut">
              <a:rPr lang="en-AU" smtClean="0"/>
              <a:t>8/05/2020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266CB-A338-4767-854A-26B7073946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1101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ADDA-CC5F-4735-B543-23A3921C03D6}" type="datetimeFigureOut">
              <a:rPr lang="en-AU" smtClean="0"/>
              <a:t>8/05/2020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266CB-A338-4767-854A-26B7073946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24077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ADDA-CC5F-4735-B543-23A3921C03D6}" type="datetimeFigureOut">
              <a:rPr lang="en-AU" smtClean="0"/>
              <a:t>8/05/2020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266CB-A338-4767-854A-26B7073946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69390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ADDA-CC5F-4735-B543-23A3921C03D6}" type="datetimeFigureOut">
              <a:rPr lang="en-AU" smtClean="0"/>
              <a:t>8/05/2020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266CB-A338-4767-854A-26B7073946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1619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ADDA-CC5F-4735-B543-23A3921C03D6}" type="datetimeFigureOut">
              <a:rPr lang="en-AU" smtClean="0"/>
              <a:t>8/05/2020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266CB-A338-4767-854A-26B7073946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30511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ADDA-CC5F-4735-B543-23A3921C03D6}" type="datetimeFigureOut">
              <a:rPr lang="en-AU" smtClean="0"/>
              <a:t>8/05/2020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266CB-A338-4767-854A-26B7073946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8895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ADDA-CC5F-4735-B543-23A3921C03D6}" type="datetimeFigureOut">
              <a:rPr lang="en-AU" smtClean="0"/>
              <a:t>8/05/2020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266CB-A338-4767-854A-26B7073946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80180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ADDA-CC5F-4735-B543-23A3921C03D6}" type="datetimeFigureOut">
              <a:rPr lang="en-AU" smtClean="0"/>
              <a:t>8/05/2020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266CB-A338-4767-854A-26B7073946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23953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FBADDA-CC5F-4735-B543-23A3921C03D6}" type="datetimeFigureOut">
              <a:rPr lang="en-AU" smtClean="0"/>
              <a:t>8/05/2020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266CB-A338-4767-854A-26B7073946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34789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CC9B3FDA-5522-4017-8031-D3E8D088544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22" y="1405447"/>
            <a:ext cx="8247355" cy="2937079"/>
          </a:xfrm>
          <a:prstGeom prst="rect">
            <a:avLst/>
          </a:prstGeom>
          <a:noFill/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4D5DDB36-F8AC-4ABE-B44A-B178673572EE}"/>
              </a:ext>
            </a:extLst>
          </p:cNvPr>
          <p:cNvSpPr/>
          <p:nvPr/>
        </p:nvSpPr>
        <p:spPr>
          <a:xfrm>
            <a:off x="1204033" y="4541481"/>
            <a:ext cx="67359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Fig. S1  Geographical distribution of the 2,445 rice accessions 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collected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from 88 countries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宋体" panose="02010600030101010101" pitchFamily="2" charset="-122"/>
              </a:rPr>
              <a:t> </a:t>
            </a:r>
            <a:endParaRPr lang="en-AU" sz="1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64958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手机屏幕截图&#10;&#10;描述已自动生成">
            <a:extLst>
              <a:ext uri="{FF2B5EF4-FFF2-40B4-BE49-F238E27FC236}">
                <a16:creationId xmlns:a16="http://schemas.microsoft.com/office/drawing/2014/main" id="{9F118D5A-A193-4697-BEAB-27D8A993E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465165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716A6171-E680-48F3-BDB5-6CE5D3535E12}"/>
              </a:ext>
            </a:extLst>
          </p:cNvPr>
          <p:cNvSpPr/>
          <p:nvPr/>
        </p:nvSpPr>
        <p:spPr>
          <a:xfrm>
            <a:off x="1888587" y="5708358"/>
            <a:ext cx="53668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Fig. S2 Distribution of SNPs on rice 12 chromosomes.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1879458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地图上有字&#10;&#10;描述已自动生成">
            <a:extLst>
              <a:ext uri="{FF2B5EF4-FFF2-40B4-BE49-F238E27FC236}">
                <a16:creationId xmlns:a16="http://schemas.microsoft.com/office/drawing/2014/main" id="{F827466A-3D9C-4EFB-B301-BF69B7147A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465165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9F60D8EE-B344-41FD-B452-F59D13E4A759}"/>
              </a:ext>
            </a:extLst>
          </p:cNvPr>
          <p:cNvSpPr/>
          <p:nvPr/>
        </p:nvSpPr>
        <p:spPr>
          <a:xfrm>
            <a:off x="1536895" y="5941945"/>
            <a:ext cx="60702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Fig. S3 PCA plot based on the screen plot in the rice diversity panel.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3749242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ECBB316C-0F4B-4E11-AAAE-870375CB6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861" y="112542"/>
            <a:ext cx="6830277" cy="5978769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46AD13E5-C8D8-471A-84EE-D68B9D35A0EE}"/>
              </a:ext>
            </a:extLst>
          </p:cNvPr>
          <p:cNvSpPr/>
          <p:nvPr/>
        </p:nvSpPr>
        <p:spPr>
          <a:xfrm>
            <a:off x="1297743" y="6077244"/>
            <a:ext cx="654851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Fig. S4 Comparison of LD decay in the whole and five sub-populations. Y axis was the average r</a:t>
            </a:r>
            <a:r>
              <a:rPr lang="en-US" sz="1400" kern="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sz="1400" kern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value of each 1 Mb region and X axis was physical distance between markers in unit of Mb.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1051226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08360D8-A2B5-481B-8EAF-8DBFA1DF3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574" y="197161"/>
            <a:ext cx="6615042" cy="5760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F5E3B78-AFA9-486C-A964-49CDCB638380}"/>
              </a:ext>
            </a:extLst>
          </p:cNvPr>
          <p:cNvSpPr/>
          <p:nvPr/>
        </p:nvSpPr>
        <p:spPr>
          <a:xfrm>
            <a:off x="1166324" y="5869917"/>
            <a:ext cx="681134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Fig. S5A </a:t>
            </a:r>
            <a:r>
              <a:rPr lang="en-US" altLang="zh-CN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The</a:t>
            </a:r>
            <a:r>
              <a:rPr lang="zh-CN" alt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</a:t>
            </a:r>
            <a:r>
              <a:rPr 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Manhattan and QQ plots for TGW, GL, GW and RLW </a:t>
            </a:r>
            <a:r>
              <a:rPr lang="en-US" altLang="zh-CN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of</a:t>
            </a:r>
            <a:r>
              <a:rPr lang="zh-CN" alt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</a:t>
            </a:r>
            <a:r>
              <a:rPr 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the whole panel in 2015</a:t>
            </a:r>
            <a:endParaRPr lang="en-AU" sz="1350" dirty="0"/>
          </a:p>
        </p:txBody>
      </p:sp>
    </p:spTree>
    <p:extLst>
      <p:ext uri="{BB962C8B-B14F-4D97-AF65-F5344CB8AC3E}">
        <p14:creationId xmlns:p14="http://schemas.microsoft.com/office/powerpoint/2010/main" val="1357871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8AC2648-ABBA-478F-9220-D993E0FA4A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560" y="80454"/>
            <a:ext cx="6522880" cy="5760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59DCE731-2D78-43CA-B249-DDFF1D80EF2F}"/>
              </a:ext>
            </a:extLst>
          </p:cNvPr>
          <p:cNvSpPr/>
          <p:nvPr/>
        </p:nvSpPr>
        <p:spPr>
          <a:xfrm>
            <a:off x="1060881" y="5954240"/>
            <a:ext cx="7022237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Fig. S5B The Manhattan and QQ plots for TGW, GL, GW and RLW of the </a:t>
            </a:r>
            <a:r>
              <a:rPr lang="en-US" sz="135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aus</a:t>
            </a:r>
            <a:r>
              <a:rPr 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/</a:t>
            </a:r>
            <a:r>
              <a:rPr lang="en-US" sz="135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boro</a:t>
            </a:r>
            <a:r>
              <a:rPr 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panel in 2015</a:t>
            </a:r>
            <a:endParaRPr lang="en-AU" sz="1350" dirty="0"/>
          </a:p>
        </p:txBody>
      </p:sp>
    </p:spTree>
    <p:extLst>
      <p:ext uri="{BB962C8B-B14F-4D97-AF65-F5344CB8AC3E}">
        <p14:creationId xmlns:p14="http://schemas.microsoft.com/office/powerpoint/2010/main" val="1315133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57324DD-B3AF-4589-B71A-C4BF999B2B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800" y="98208"/>
            <a:ext cx="6502400" cy="5760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0D1FF84-23D9-4E85-915E-AEFAC4E62031}"/>
              </a:ext>
            </a:extLst>
          </p:cNvPr>
          <p:cNvSpPr/>
          <p:nvPr/>
        </p:nvSpPr>
        <p:spPr>
          <a:xfrm>
            <a:off x="907741" y="5947583"/>
            <a:ext cx="7328517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Fig. S5C The Manhattan and QQ plots for TGW, GL, GW and RLW of the basmati/</a:t>
            </a:r>
            <a:r>
              <a:rPr lang="en-US" sz="135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sadri</a:t>
            </a:r>
            <a:r>
              <a:rPr 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panel in 2015</a:t>
            </a:r>
            <a:endParaRPr lang="en-AU" sz="1350" dirty="0"/>
          </a:p>
        </p:txBody>
      </p:sp>
    </p:spTree>
    <p:extLst>
      <p:ext uri="{BB962C8B-B14F-4D97-AF65-F5344CB8AC3E}">
        <p14:creationId xmlns:p14="http://schemas.microsoft.com/office/powerpoint/2010/main" val="2124286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5CDE186-706C-4870-8CD0-B6179CD3C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158" y="73796"/>
            <a:ext cx="6471681" cy="5760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85FD69B7-1448-4F43-B3B1-2EB7743B8884}"/>
              </a:ext>
            </a:extLst>
          </p:cNvPr>
          <p:cNvSpPr/>
          <p:nvPr/>
        </p:nvSpPr>
        <p:spPr>
          <a:xfrm>
            <a:off x="787891" y="5925577"/>
            <a:ext cx="7568213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Fig. S5D The Manhattan and QQ plots for TGW, GL, GW and RLW of the </a:t>
            </a:r>
            <a:r>
              <a:rPr lang="en-US" sz="1350" i="1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xian</a:t>
            </a:r>
            <a:r>
              <a:rPr 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panel in 2015</a:t>
            </a:r>
            <a:endParaRPr lang="en-AU" sz="1350" dirty="0"/>
          </a:p>
        </p:txBody>
      </p:sp>
    </p:spTree>
    <p:extLst>
      <p:ext uri="{BB962C8B-B14F-4D97-AF65-F5344CB8AC3E}">
        <p14:creationId xmlns:p14="http://schemas.microsoft.com/office/powerpoint/2010/main" val="999436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7482267-A252-4931-8ABF-962375F66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1758" y="82674"/>
            <a:ext cx="6420481" cy="5760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96C1D43-FC74-4184-9A46-A648B63C835D}"/>
              </a:ext>
            </a:extLst>
          </p:cNvPr>
          <p:cNvSpPr/>
          <p:nvPr/>
        </p:nvSpPr>
        <p:spPr>
          <a:xfrm>
            <a:off x="535432" y="5969966"/>
            <a:ext cx="8073131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Fig. S5E The Manhattan and QQ plots for TGW, GL, GW and RLW of the temperate </a:t>
            </a:r>
            <a:r>
              <a:rPr lang="en-US" altLang="zh-CN" sz="1350" i="1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g</a:t>
            </a:r>
            <a:r>
              <a:rPr lang="en-US" sz="1350" i="1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eng</a:t>
            </a:r>
            <a:r>
              <a:rPr 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panel in 2015</a:t>
            </a:r>
            <a:endParaRPr lang="en-AU" sz="1350" dirty="0"/>
          </a:p>
        </p:txBody>
      </p:sp>
    </p:spTree>
    <p:extLst>
      <p:ext uri="{BB962C8B-B14F-4D97-AF65-F5344CB8AC3E}">
        <p14:creationId xmlns:p14="http://schemas.microsoft.com/office/powerpoint/2010/main" val="113519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12DBA4A-AECD-4CB8-A78B-B98F706EA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079" y="64918"/>
            <a:ext cx="6563840" cy="5760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941C3BDE-2875-4B55-B5F7-AAF242B0E6DB}"/>
              </a:ext>
            </a:extLst>
          </p:cNvPr>
          <p:cNvSpPr/>
          <p:nvPr/>
        </p:nvSpPr>
        <p:spPr>
          <a:xfrm>
            <a:off x="535433" y="5898944"/>
            <a:ext cx="8073131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Fig. S5F The Manhattan and QQ plots for TGW, GL, GW and RLW of the tropical </a:t>
            </a:r>
            <a:r>
              <a:rPr lang="en-US" altLang="zh-CN" sz="1350" i="1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g</a:t>
            </a:r>
            <a:r>
              <a:rPr lang="en-US" sz="1350" i="1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eng</a:t>
            </a:r>
            <a:r>
              <a:rPr 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panel in 2015</a:t>
            </a:r>
            <a:endParaRPr lang="en-AU" sz="1350" dirty="0"/>
          </a:p>
        </p:txBody>
      </p:sp>
    </p:spTree>
    <p:extLst>
      <p:ext uri="{BB962C8B-B14F-4D97-AF65-F5344CB8AC3E}">
        <p14:creationId xmlns:p14="http://schemas.microsoft.com/office/powerpoint/2010/main" val="1473003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DF5E3B78-AFA9-486C-A964-49CDCB638380}"/>
              </a:ext>
            </a:extLst>
          </p:cNvPr>
          <p:cNvSpPr/>
          <p:nvPr/>
        </p:nvSpPr>
        <p:spPr>
          <a:xfrm>
            <a:off x="1028849" y="5915376"/>
            <a:ext cx="681134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Fig. S6A The Manhattan and QQ plots for TGW, GL, GW and RLW of the whole panel in 2016</a:t>
            </a:r>
            <a:endParaRPr lang="en-AU" sz="135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F1CD2CF-430B-4EBC-B6F8-85109EAF3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036" y="86488"/>
            <a:ext cx="6481921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567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59DCE731-2D78-43CA-B249-DDFF1D80EF2F}"/>
              </a:ext>
            </a:extLst>
          </p:cNvPr>
          <p:cNvSpPr/>
          <p:nvPr/>
        </p:nvSpPr>
        <p:spPr>
          <a:xfrm>
            <a:off x="1060881" y="5892096"/>
            <a:ext cx="7022237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Fig. S6B The Manhattan and QQ plots for TGW, GL, GW and RLW of the </a:t>
            </a:r>
            <a:r>
              <a:rPr lang="en-US" sz="135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aus</a:t>
            </a:r>
            <a:r>
              <a:rPr 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/</a:t>
            </a:r>
            <a:r>
              <a:rPr lang="en-US" sz="135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boro</a:t>
            </a:r>
            <a:r>
              <a:rPr 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panel in 2016</a:t>
            </a:r>
            <a:endParaRPr lang="en-AU" sz="135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CEF0B60-6611-42C8-85B4-C4EEC34BD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960" y="68248"/>
            <a:ext cx="657408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1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B0D1FF84-23D9-4E85-915E-AEFAC4E62031}"/>
              </a:ext>
            </a:extLst>
          </p:cNvPr>
          <p:cNvSpPr/>
          <p:nvPr/>
        </p:nvSpPr>
        <p:spPr>
          <a:xfrm>
            <a:off x="907741" y="5894315"/>
            <a:ext cx="7328517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Fig. S6C The Manhattan and QQ plots for TGW, GL, GW and RLW of the basmati/</a:t>
            </a:r>
            <a:r>
              <a:rPr lang="en-US" sz="135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sadri</a:t>
            </a:r>
            <a:r>
              <a:rPr 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panel in 2016</a:t>
            </a:r>
            <a:endParaRPr lang="en-AU" sz="135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1E8B490-111C-436F-A9F7-78FC57461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080" y="68246"/>
            <a:ext cx="656384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973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85FD69B7-1448-4F43-B3B1-2EB7743B8884}"/>
              </a:ext>
            </a:extLst>
          </p:cNvPr>
          <p:cNvSpPr/>
          <p:nvPr/>
        </p:nvSpPr>
        <p:spPr>
          <a:xfrm>
            <a:off x="787891" y="5930017"/>
            <a:ext cx="7568213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Fig. S6D The Manhattan and QQ plots for TGW, GL, GW and RLW of the </a:t>
            </a:r>
            <a:r>
              <a:rPr lang="en-US" altLang="zh-CN" sz="1350" i="1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x</a:t>
            </a:r>
            <a:r>
              <a:rPr lang="en-US" sz="1350" i="1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ian</a:t>
            </a:r>
            <a:r>
              <a:rPr 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panel in 2016</a:t>
            </a:r>
            <a:endParaRPr lang="en-AU" sz="135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0AD163A-7FBD-42CB-AA79-A2578C939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318" y="88223"/>
            <a:ext cx="654336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490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796C1D43-FC74-4184-9A46-A648B63C835D}"/>
              </a:ext>
            </a:extLst>
          </p:cNvPr>
          <p:cNvSpPr/>
          <p:nvPr/>
        </p:nvSpPr>
        <p:spPr>
          <a:xfrm>
            <a:off x="535433" y="5907822"/>
            <a:ext cx="8073131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Fig. S6E The Manhattan and QQ plots for TGW, GL, GW and RLW of the temperate</a:t>
            </a:r>
            <a:r>
              <a:rPr lang="en-US" sz="1350" i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 </a:t>
            </a:r>
            <a:r>
              <a:rPr lang="en-US" altLang="zh-CN" sz="1350" i="1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g</a:t>
            </a:r>
            <a:r>
              <a:rPr lang="en-US" sz="1350" i="1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eng</a:t>
            </a:r>
            <a:r>
              <a:rPr 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panel in 2016</a:t>
            </a:r>
            <a:endParaRPr lang="en-AU" sz="135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C8DC2AD-C91E-4A37-B8B3-01FA3A5D9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559" y="70443"/>
            <a:ext cx="652288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139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941C3BDE-2875-4B55-B5F7-AAF242B0E6DB}"/>
              </a:ext>
            </a:extLst>
          </p:cNvPr>
          <p:cNvSpPr/>
          <p:nvPr/>
        </p:nvSpPr>
        <p:spPr>
          <a:xfrm>
            <a:off x="535433" y="5907822"/>
            <a:ext cx="8073131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Fig. S6F The Manhattan and QQ plots for TGW, GL, GW and RLW of the tropical </a:t>
            </a:r>
            <a:r>
              <a:rPr lang="en-US" altLang="zh-CN" sz="1350" i="1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g</a:t>
            </a:r>
            <a:r>
              <a:rPr lang="en-US" sz="1350" i="1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eng</a:t>
            </a:r>
            <a:r>
              <a:rPr lang="en-US" sz="1350" i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 </a:t>
            </a:r>
            <a:r>
              <a:rPr 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panel in 2016</a:t>
            </a:r>
            <a:endParaRPr lang="en-AU" sz="135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0AB0D3D-E558-4293-8C8A-2DF4FE5FAA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559" y="76015"/>
            <a:ext cx="652288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3194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A674B2E3-38CC-4DB9-A24C-A4F84D3DA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317" y="85979"/>
            <a:ext cx="6543360" cy="5760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F5E3B78-AFA9-486C-A964-49CDCB638380}"/>
              </a:ext>
            </a:extLst>
          </p:cNvPr>
          <p:cNvSpPr/>
          <p:nvPr/>
        </p:nvSpPr>
        <p:spPr>
          <a:xfrm>
            <a:off x="1166323" y="5924254"/>
            <a:ext cx="681134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Fig. S7A The Manhattan and QQ plots for TGW, GL, GW and RLW of the whole panel in 2017</a:t>
            </a:r>
            <a:endParaRPr lang="en-AU" sz="1350" dirty="0"/>
          </a:p>
        </p:txBody>
      </p:sp>
    </p:spTree>
    <p:extLst>
      <p:ext uri="{BB962C8B-B14F-4D97-AF65-F5344CB8AC3E}">
        <p14:creationId xmlns:p14="http://schemas.microsoft.com/office/powerpoint/2010/main" val="2651429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59DCE731-2D78-43CA-B249-DDFF1D80EF2F}"/>
              </a:ext>
            </a:extLst>
          </p:cNvPr>
          <p:cNvSpPr/>
          <p:nvPr/>
        </p:nvSpPr>
        <p:spPr>
          <a:xfrm>
            <a:off x="1060880" y="5927606"/>
            <a:ext cx="7022237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Fig. S7B The Manhattan and QQ plots for TGW, GL, GW and RLW of the </a:t>
            </a:r>
            <a:r>
              <a:rPr lang="en-US" sz="135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aus</a:t>
            </a:r>
            <a:r>
              <a:rPr 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/</a:t>
            </a:r>
            <a:r>
              <a:rPr lang="en-US" sz="135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boro</a:t>
            </a:r>
            <a:r>
              <a:rPr lang="en-US" sz="135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panel in 2017</a:t>
            </a:r>
            <a:endParaRPr lang="en-AU" sz="135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6E253B7-5018-4F96-B7B0-CB7B2AAB3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039" y="71021"/>
            <a:ext cx="6481921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0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B0D1FF84-23D9-4E85-915E-AEFAC4E62031}"/>
              </a:ext>
            </a:extLst>
          </p:cNvPr>
          <p:cNvSpPr/>
          <p:nvPr/>
        </p:nvSpPr>
        <p:spPr>
          <a:xfrm>
            <a:off x="737954" y="5912071"/>
            <a:ext cx="76680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Fig. S7C The Manhattan and QQ plots for TGW, GL, GW and RLW of the basmati/</a:t>
            </a:r>
            <a:r>
              <a:rPr lang="en-US" sz="140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sadri</a:t>
            </a:r>
            <a:r>
              <a:rPr lang="en-US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panel in 2017</a:t>
            </a:r>
            <a:endParaRPr lang="en-AU" sz="1400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DCF41B2-F790-4553-AE2A-2453EFA111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039" y="79899"/>
            <a:ext cx="6481921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8725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85FD69B7-1448-4F43-B3B1-2EB7743B8884}"/>
              </a:ext>
            </a:extLst>
          </p:cNvPr>
          <p:cNvSpPr/>
          <p:nvPr/>
        </p:nvSpPr>
        <p:spPr>
          <a:xfrm>
            <a:off x="787890" y="5903383"/>
            <a:ext cx="75682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Fig. S7D The Manhattan and QQ plots for TGW, GL, GW and RLW of the </a:t>
            </a:r>
            <a:r>
              <a:rPr lang="en-US" altLang="zh-CN" sz="1400" i="1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x</a:t>
            </a:r>
            <a:r>
              <a:rPr lang="en-US" sz="1400" i="1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ian</a:t>
            </a:r>
            <a:r>
              <a:rPr lang="en-US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panel in 2017</a:t>
            </a:r>
            <a:endParaRPr lang="en-AU" sz="1400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0CAD0DD8-D7DB-4195-B8F5-66547AD58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037" y="62144"/>
            <a:ext cx="6481921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4835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796C1D43-FC74-4184-9A46-A648B63C835D}"/>
              </a:ext>
            </a:extLst>
          </p:cNvPr>
          <p:cNvSpPr/>
          <p:nvPr/>
        </p:nvSpPr>
        <p:spPr>
          <a:xfrm>
            <a:off x="392001" y="5907823"/>
            <a:ext cx="83599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Fig. S7E The Manhattan and QQ plots for TGW, GL, GW and RLW of the temperate </a:t>
            </a:r>
            <a:r>
              <a:rPr lang="en-US" altLang="zh-CN" sz="1400" i="1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g</a:t>
            </a:r>
            <a:r>
              <a:rPr lang="en-US" sz="1400" i="1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eng</a:t>
            </a:r>
            <a:r>
              <a:rPr lang="en-US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panel in 2017</a:t>
            </a:r>
            <a:endParaRPr lang="en-AU" sz="1400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28070A6-4E2F-4452-A309-BB0D3C221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038" y="71021"/>
            <a:ext cx="6481921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3096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941C3BDE-2875-4B55-B5F7-AAF242B0E6DB}"/>
              </a:ext>
            </a:extLst>
          </p:cNvPr>
          <p:cNvSpPr/>
          <p:nvPr/>
        </p:nvSpPr>
        <p:spPr>
          <a:xfrm>
            <a:off x="489655" y="5898944"/>
            <a:ext cx="81646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Fig. S7F The Manhattan and QQ plots for TGW, GL, GW and RLW of the tropical </a:t>
            </a:r>
            <a:r>
              <a:rPr lang="en-US" altLang="zh-CN" sz="1400" i="1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g</a:t>
            </a:r>
            <a:r>
              <a:rPr lang="en-US" sz="1400" i="1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eng</a:t>
            </a:r>
            <a:r>
              <a:rPr lang="en-US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panel in 2017</a:t>
            </a:r>
            <a:endParaRPr lang="en-AU" sz="1400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B2239C1-258A-409C-9095-EDFD2FA81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038" y="71022"/>
            <a:ext cx="6481921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7659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EAB228B-B5BD-4A26-A22C-47EC52836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29" y="430255"/>
            <a:ext cx="8775541" cy="490580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FA394CBC-B06F-4DB8-B6A7-53D41AD7373D}"/>
              </a:ext>
            </a:extLst>
          </p:cNvPr>
          <p:cNvSpPr/>
          <p:nvPr/>
        </p:nvSpPr>
        <p:spPr>
          <a:xfrm>
            <a:off x="535433" y="5597104"/>
            <a:ext cx="83156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Fig. S</a:t>
            </a: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8 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Haplotypes analysis of targeted genes </a:t>
            </a:r>
            <a:r>
              <a:rPr lang="en-AU" altLang="zh-CN" sz="1400" i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Os03g0184400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, </a:t>
            </a:r>
            <a:r>
              <a:rPr lang="en-AU" altLang="zh-CN" sz="1400" i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Os03g0185200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, </a:t>
            </a:r>
            <a:r>
              <a:rPr lang="en-AU" altLang="zh-CN" sz="1400" i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Os03g0186600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and </a:t>
            </a:r>
            <a:r>
              <a:rPr lang="en-AU" altLang="zh-CN" sz="1400" i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Os03g0189400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for TGW in the whole panel. *** indicates significance at p &lt; 0.001 level, ns indicates no significant differences. 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39856469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6462CC4-F65C-41F9-94D2-F436DA109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7924" y="97655"/>
            <a:ext cx="3211775" cy="533548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70B9B4AF-9B8C-434E-8FF3-A3019C9007BF}"/>
              </a:ext>
            </a:extLst>
          </p:cNvPr>
          <p:cNvSpPr/>
          <p:nvPr/>
        </p:nvSpPr>
        <p:spPr>
          <a:xfrm>
            <a:off x="535434" y="5832541"/>
            <a:ext cx="81380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Fig. S</a:t>
            </a: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9 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Haplotypes analysis of targeted genes </a:t>
            </a:r>
            <a:r>
              <a:rPr lang="en-AU" altLang="zh-CN" sz="1400" i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Os09g0544300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, </a:t>
            </a:r>
            <a:r>
              <a:rPr lang="en-AU" altLang="zh-CN" sz="1400" i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Os09g0544400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, and </a:t>
            </a:r>
            <a:r>
              <a:rPr lang="en-AU" altLang="zh-CN" sz="1400" i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Os09g0544800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for TGW in the whole panel. *** indicates significance at p &lt; 0.001 level, ns indicates non-significant differences. 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6967623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B731F7E-8C6A-4455-94FC-B41491E965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701" y="1430612"/>
            <a:ext cx="5974598" cy="330431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E3049AF8-F132-4099-8FD1-3F9D896A635D}"/>
              </a:ext>
            </a:extLst>
          </p:cNvPr>
          <p:cNvSpPr/>
          <p:nvPr/>
        </p:nvSpPr>
        <p:spPr>
          <a:xfrm>
            <a:off x="502975" y="5173472"/>
            <a:ext cx="81380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Fig. S</a:t>
            </a: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10 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Haplotypes analysis of targeted gene </a:t>
            </a:r>
            <a:r>
              <a:rPr lang="en-AU" altLang="zh-CN" sz="1400" i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Os11g0163600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for TGW in the </a:t>
            </a:r>
            <a:r>
              <a:rPr lang="en-US" altLang="zh-CN" sz="1400" i="1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xian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panel. ** indicates significance at p &lt; 0.01 level. 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27989863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D2258FE-8816-44E5-BE8F-E78B4A8CF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89" y="70180"/>
            <a:ext cx="7130820" cy="6040734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C6F3FEFE-DC70-4534-802F-F411D3DE29A0}"/>
              </a:ext>
            </a:extLst>
          </p:cNvPr>
          <p:cNvSpPr/>
          <p:nvPr/>
        </p:nvSpPr>
        <p:spPr>
          <a:xfrm>
            <a:off x="535434" y="6072239"/>
            <a:ext cx="81558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Fig. S</a:t>
            </a: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11 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Haplotypes analysis of targeted genes </a:t>
            </a:r>
            <a:r>
              <a:rPr lang="en-AU" altLang="zh-CN" sz="1400" i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Os04g0580500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,</a:t>
            </a:r>
            <a:r>
              <a:rPr lang="en-AU" altLang="zh-CN" sz="1400" i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 Os04g0580700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, and </a:t>
            </a:r>
            <a:r>
              <a:rPr lang="en-AU" altLang="zh-CN" sz="1400" i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Os04g0580800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for GL and RLW in the whole panel. *** indicates significance at p &lt; 0.001 level, ns indicates non-significant differences. 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28118343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5508F63-B5DE-4BC4-A65B-BDD909DCB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5" y="133164"/>
            <a:ext cx="5052049" cy="5598495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AAB34F6C-7B82-4130-8BC5-8EF56D7A53DA}"/>
              </a:ext>
            </a:extLst>
          </p:cNvPr>
          <p:cNvSpPr/>
          <p:nvPr/>
        </p:nvSpPr>
        <p:spPr>
          <a:xfrm>
            <a:off x="502974" y="6116626"/>
            <a:ext cx="81380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Fig. S</a:t>
            </a: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12 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Haplotypes analysis of targeted genes </a:t>
            </a:r>
            <a:r>
              <a:rPr lang="en-AU" altLang="zh-CN" sz="1400" i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Os10g0399700 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and</a:t>
            </a:r>
            <a:r>
              <a:rPr lang="en-AU" altLang="zh-CN" sz="1400" i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 Os10g0400100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for GL in the whole panel. *** indicates significance at p &lt; 0.001 level. 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2259294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50BB4EB-811E-4A39-BD5C-498B6CCE2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660" y="568172"/>
            <a:ext cx="4618680" cy="5113538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86DBE1A8-05F7-4983-AE9E-1DB7A5396CB6}"/>
              </a:ext>
            </a:extLst>
          </p:cNvPr>
          <p:cNvSpPr/>
          <p:nvPr/>
        </p:nvSpPr>
        <p:spPr>
          <a:xfrm>
            <a:off x="502974" y="6116626"/>
            <a:ext cx="81380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Fig. S</a:t>
            </a: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13 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Haplotypes analysis of targeted genes </a:t>
            </a:r>
            <a:r>
              <a:rPr lang="en-AU" altLang="zh-CN" sz="1400" i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Os11g0143700 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and</a:t>
            </a:r>
            <a:r>
              <a:rPr lang="en-AU" altLang="zh-CN" sz="1400" i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 Os11g0144500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for GL in the </a:t>
            </a:r>
            <a:r>
              <a:rPr lang="en-AU" altLang="zh-CN" sz="140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aus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/</a:t>
            </a:r>
            <a:r>
              <a:rPr lang="en-AU" altLang="zh-CN" sz="140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boro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panel. *** indicates significance at p &lt; 0.001 level, ns indicates non-significant differences. 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29712428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97885A8-DF26-4AAC-B6F2-10A4578ACE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024" y="443884"/>
            <a:ext cx="4695952" cy="5024761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C05A1C5-0941-4E19-BCFF-D793FA1A1FBA}"/>
              </a:ext>
            </a:extLst>
          </p:cNvPr>
          <p:cNvSpPr/>
          <p:nvPr/>
        </p:nvSpPr>
        <p:spPr>
          <a:xfrm>
            <a:off x="502975" y="5690497"/>
            <a:ext cx="81380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Fig. S</a:t>
            </a: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14 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Haplotypes analysis of targeted genes </a:t>
            </a:r>
            <a:r>
              <a:rPr lang="en-AU" altLang="zh-CN" sz="1400" i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Os01g0171000 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and</a:t>
            </a:r>
            <a:r>
              <a:rPr lang="en-AU" altLang="zh-CN" sz="1400" i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 Os01g0171100 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for </a:t>
            </a: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RLW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in the </a:t>
            </a:r>
            <a:r>
              <a:rPr lang="en-AU" altLang="zh-CN" sz="140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aus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/</a:t>
            </a:r>
            <a:r>
              <a:rPr lang="en-AU" altLang="zh-CN" sz="140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boro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panel. *** indicates significance at p &lt; 0.001 level. 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28583260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95E89DDC-D37B-4C8C-B1F9-201ED4325FE3}"/>
              </a:ext>
            </a:extLst>
          </p:cNvPr>
          <p:cNvSpPr/>
          <p:nvPr/>
        </p:nvSpPr>
        <p:spPr>
          <a:xfrm>
            <a:off x="1627123" y="6160494"/>
            <a:ext cx="58897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Fig. S15 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Haplotypes analysis of </a:t>
            </a:r>
            <a:r>
              <a:rPr lang="en-US" altLang="zh-CN" sz="1400" i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GS3</a:t>
            </a: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(a)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, </a:t>
            </a:r>
            <a:r>
              <a:rPr lang="en-AU" altLang="zh-CN" sz="1400" i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GW5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(b), </a:t>
            </a:r>
            <a:r>
              <a:rPr lang="en-AU" altLang="zh-CN" sz="1400" i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FZP</a:t>
            </a:r>
            <a:r>
              <a:rPr lang="en-AU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</a:t>
            </a: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(c), </a:t>
            </a:r>
            <a:r>
              <a:rPr lang="en-US" altLang="zh-CN" sz="1400" i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GL7</a:t>
            </a: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(d), </a:t>
            </a:r>
            <a:r>
              <a:rPr lang="en-US" altLang="zh-CN" sz="1400" i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GW8</a:t>
            </a: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(e).</a:t>
            </a:r>
            <a:endParaRPr lang="zh-CN" altLang="en-US" sz="14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E9F13E-3E8D-42E4-BAD3-E9B59E585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904" y="123988"/>
            <a:ext cx="5482192" cy="585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080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771</TotalTime>
  <Words>745</Words>
  <Application>Microsoft Office PowerPoint</Application>
  <PresentationFormat>全屏显示(4:3)</PresentationFormat>
  <Paragraphs>30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6" baseType="lpstr">
      <vt:lpstr>宋体</vt:lpstr>
      <vt:lpstr>Arial</vt:lpstr>
      <vt:lpstr>Calibri</vt:lpstr>
      <vt:lpstr>Calibri Light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Tianxiao Chen</dc:creator>
  <cp:lastModifiedBy>Tianxiao Chen</cp:lastModifiedBy>
  <cp:revision>17</cp:revision>
  <dcterms:created xsi:type="dcterms:W3CDTF">2020-02-03T22:39:44Z</dcterms:created>
  <dcterms:modified xsi:type="dcterms:W3CDTF">2020-05-08T00:32:17Z</dcterms:modified>
</cp:coreProperties>
</file>