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DF60D-9256-73CB-97C5-B5BD9B8F7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CD5981-DCB1-77C6-5BAA-98FD96C03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360E9-217E-CA8A-A6B4-1374B4B24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B8818-9E51-9A4D-CBB7-D802DA4CA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E20D61-2741-FAB2-C667-9D970CD24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7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8ACA4-3D47-35AA-0C35-E1E944226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9FF1C6-67A7-1907-19C9-E2980A393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3FF76-0300-9EA1-214F-3E53689EF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BBA7C-32A1-6034-2BEB-440025809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C4D08-90FB-78C7-F8C2-583D42577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1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CFE900-B519-3952-1953-1FD1F4FA40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DDC78D-1FF8-5686-7299-D4C64E273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2F2E4-84A7-9395-309F-57850AFFE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69726-863F-4772-9825-10F65F547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12728-82EF-1423-5905-1A4C20F11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98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71721-8374-5FCC-1070-EE24C9E33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C3DF7-F76A-E0EC-8CEB-9B9DDBF60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22F33-D558-F48E-429D-91AA45A1F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DBC1DE-B9B1-A4E8-BC44-C20F98BCE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FCAEF-5C2E-623E-5126-F7499A6F6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5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E3B5E-6789-FD65-E5B6-A66A4DF28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44561D-453E-0D02-5580-4B677DB41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92F28-C33B-0C75-5D3F-5F9B17316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37E6C-FCA3-3775-AC1B-C39AB3250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CCE8B-498D-0FAA-8D20-04A31A81F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22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177FC-4534-39B4-205B-74E927417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0B924-95C8-8954-FAD0-2493350AE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8603B8-EDF5-EC11-25F7-59C31690F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5AA866-5AE8-6D06-620C-85AF1A6C0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8B139-7956-CA9A-3437-24C2279C4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845CD-3FF3-7BC7-28A6-4EFA7320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03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B1108-369E-66E4-3E49-DE5AA1151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EAE0C-A252-B344-D106-718087989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EDF3C7-2086-CCEE-EA2E-C3D80DFB7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FC37A-FA12-2A59-E697-F5A3BFDADD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21C1D0-2DD3-1295-82CD-F76870BB49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D23866-7170-2F30-AC8B-B8DD4D337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BB6E0B-FCBD-8E9A-ABB8-B8E082843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5C1589-53C9-B6B9-A599-6AF8AA49D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05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F829E-1F00-45A9-3123-675A7BB9B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AA2472-F2C0-220B-F29F-0785A2D4B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5EA05C-D8FE-9D95-303F-75F628365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EAEA26-A7F9-51DE-55AA-E6A771B32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201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654CE1-9024-83C0-EFE4-3FC9D5FBB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468ED0-7D5A-F3FC-1FD2-45FA79506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110E8-8701-9E63-1269-9BC9694C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33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E119A-6366-5217-325D-728583E95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0AD7E-B4F8-C3AA-5C27-4E1448746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E5BB0B-DBC8-8B7C-0300-4A9FB821B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4BB5CC-E730-9CD8-13A2-7DCD9F9B9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220851-066E-6827-84C0-BC2511947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811B1E-EA7B-9738-0E3C-084E73BF9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8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224DC-9903-559E-06FF-F12EA5BE6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2C927F-52F1-66E0-BFFB-5E97174B6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9D654-25CB-FD1D-2738-998A5A7DC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ED03F6-721C-85DD-ADBB-A59B16ECF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EAB551-4D7D-2C55-B8E6-3F2B4688A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4F1AC9-35AD-DFB9-2E45-2F3DD5395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7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5C71B7-B22D-BC5B-562F-A22F4A676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E5D4E-C231-A3ED-D1BE-876DD73FA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97624-E501-BEB0-6E78-AEE6683C0B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C14BC-2BA6-4FF3-9CDF-266882C65309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8375C-1545-9637-E991-C624F474E7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5685B-FC48-563A-0FA8-63D473CDF1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5BB58-0DF5-46C8-9712-321430C5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6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4">
            <a:extLst>
              <a:ext uri="{FF2B5EF4-FFF2-40B4-BE49-F238E27FC236}">
                <a16:creationId xmlns:a16="http://schemas.microsoft.com/office/drawing/2014/main" id="{F4F950AD-D8BD-2DCE-13FF-C79AF4CAA6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274113"/>
              </p:ext>
            </p:extLst>
          </p:nvPr>
        </p:nvGraphicFramePr>
        <p:xfrm>
          <a:off x="2786310" y="709612"/>
          <a:ext cx="5689600" cy="5438776"/>
        </p:xfrm>
        <a:graphic>
          <a:graphicData uri="http://schemas.openxmlformats.org/drawingml/2006/table">
            <a:tbl>
              <a:tblPr/>
              <a:tblGrid>
                <a:gridCol w="1130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0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5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5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8876">
                <a:tc gridSpan="5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Table 1 YTHDF1 expression and clinical features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zh-CN" alt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High(n=26)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Low(n=14)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Total(n=40)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 value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796">
                <a:tc gridSpan="5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T stage(pathological)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T1-T2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24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14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38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p=0.18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T3-T4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796">
                <a:tc gridSpan="5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Lympho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node metastasis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N0-N1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19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8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27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p=0.22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N2-N3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7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6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13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796">
                <a:tc gridSpan="5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Metastasis(Local/distance)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M0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23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13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35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p=0.19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M1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3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5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796">
                <a:tc gridSpan="5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Subclass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HER2+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3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5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P=0.07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TNBC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4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Luminal A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10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4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14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Luminal B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11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6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17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796">
                <a:tc gridSpan="5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Grade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G1-G2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18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30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NA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G3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8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10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796">
                <a:tc gridSpan="5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Age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&lt;50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8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5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13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p=0.14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zh-CN" alt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≥</a:t>
                      </a:r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50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18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9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27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796">
                <a:tc gridSpan="5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Menopausal status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Premenopausal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9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11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p=0.052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796"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Postmenopausal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17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12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altLang="zh-CN" sz="1200" b="0" i="0" u="none" strike="noStrike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29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0796">
                <a:tc gridSpan="2"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*Statistically significant</a:t>
                      </a: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endParaRPr lang="zh-CN" altLang="en-US" sz="1200" b="0" i="0" u="none" strike="noStrike" baseline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endParaRPr lang="zh-CN" altLang="en-US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3886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7772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1658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55448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194310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33172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272034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108960" algn="l" defTabSz="777240" rtl="0" eaLnBrk="1" latinLnBrk="0" hangingPunct="1">
                        <a:defRPr sz="153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ctr"/>
                      <a:endParaRPr lang="zh-CN" altLang="en-US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7902" marR="7902" marT="7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990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Widescreen</PresentationFormat>
  <Paragraphs>85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于 安泽</dc:creator>
  <cp:lastModifiedBy>于 安泽</cp:lastModifiedBy>
  <cp:revision>1</cp:revision>
  <dcterms:created xsi:type="dcterms:W3CDTF">2023-05-01T13:56:32Z</dcterms:created>
  <dcterms:modified xsi:type="dcterms:W3CDTF">2023-05-01T13:56:41Z</dcterms:modified>
</cp:coreProperties>
</file>