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80025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3"/>
    <p:restoredTop sz="94679"/>
  </p:normalViewPr>
  <p:slideViewPr>
    <p:cSldViewPr>
      <p:cViewPr varScale="1">
        <p:scale>
          <a:sx n="136" d="100"/>
          <a:sy n="136" d="100"/>
        </p:scale>
        <p:origin x="3344" y="200"/>
      </p:cViewPr>
      <p:guideLst>
        <p:guide orient="horz" pos="252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377296587926515E-2"/>
          <c:y val="0.21204379141789542"/>
          <c:w val="0.66220543947497901"/>
          <c:h val="0.53096662386937432"/>
        </c:manualLayout>
      </c:layout>
      <c:lineChart>
        <c:grouping val="standard"/>
        <c:varyColors val="0"/>
        <c:ser>
          <c:idx val="0"/>
          <c:order val="0"/>
          <c:tx>
            <c:strRef>
              <c:f>'TABLAS FINALES'!$AZ$4</c:f>
              <c:strCache>
                <c:ptCount val="1"/>
                <c:pt idx="0">
                  <c:v>Culex</c:v>
                </c:pt>
              </c:strCache>
            </c:strRef>
          </c:tx>
          <c:cat>
            <c:numRef>
              <c:f>'TABLAS FINALES'!$AX$5:$AX$8</c:f>
              <c:numCache>
                <c:formatCode>General</c:formatCode>
                <c:ptCount val="4"/>
              </c:numCache>
            </c:numRef>
          </c:cat>
          <c:val>
            <c:numRef>
              <c:f>'TABLAS FINALES'!$AZ$5:$AZ$8</c:f>
              <c:numCache>
                <c:formatCode>General</c:formatCode>
                <c:ptCount val="4"/>
                <c:pt idx="0">
                  <c:v>450</c:v>
                </c:pt>
                <c:pt idx="1">
                  <c:v>270</c:v>
                </c:pt>
                <c:pt idx="2">
                  <c:v>1302</c:v>
                </c:pt>
                <c:pt idx="3">
                  <c:v>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E2-BD45-B7A4-4391663D7A70}"/>
            </c:ext>
          </c:extLst>
        </c:ser>
        <c:ser>
          <c:idx val="1"/>
          <c:order val="1"/>
          <c:tx>
            <c:strRef>
              <c:f>'TABLAS FINALES'!$BA$4</c:f>
              <c:strCache>
                <c:ptCount val="1"/>
                <c:pt idx="0">
                  <c:v>Aedeomyia</c:v>
                </c:pt>
              </c:strCache>
            </c:strRef>
          </c:tx>
          <c:cat>
            <c:numRef>
              <c:f>'TABLAS FINALES'!$AX$5:$AX$8</c:f>
              <c:numCache>
                <c:formatCode>General</c:formatCode>
                <c:ptCount val="4"/>
              </c:numCache>
            </c:numRef>
          </c:cat>
          <c:val>
            <c:numRef>
              <c:f>'TABLAS FINALES'!$BA$5:$BA$8</c:f>
              <c:numCache>
                <c:formatCode>General</c:formatCode>
                <c:ptCount val="4"/>
                <c:pt idx="0">
                  <c:v>12</c:v>
                </c:pt>
                <c:pt idx="1">
                  <c:v>29</c:v>
                </c:pt>
                <c:pt idx="2">
                  <c:v>38</c:v>
                </c:pt>
                <c:pt idx="3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E2-BD45-B7A4-4391663D7A70}"/>
            </c:ext>
          </c:extLst>
        </c:ser>
        <c:ser>
          <c:idx val="2"/>
          <c:order val="2"/>
          <c:tx>
            <c:strRef>
              <c:f>'TABLAS FINALES'!$BB$4</c:f>
              <c:strCache>
                <c:ptCount val="1"/>
                <c:pt idx="0">
                  <c:v>Anopheles</c:v>
                </c:pt>
              </c:strCache>
            </c:strRef>
          </c:tx>
          <c:cat>
            <c:numRef>
              <c:f>'TABLAS FINALES'!$AX$5:$AX$8</c:f>
              <c:numCache>
                <c:formatCode>General</c:formatCode>
                <c:ptCount val="4"/>
              </c:numCache>
            </c:numRef>
          </c:cat>
          <c:val>
            <c:numRef>
              <c:f>'TABLAS FINALES'!$BB$5:$BB$8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39</c:v>
                </c:pt>
                <c:pt idx="3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E2-BD45-B7A4-4391663D7A70}"/>
            </c:ext>
          </c:extLst>
        </c:ser>
        <c:ser>
          <c:idx val="3"/>
          <c:order val="3"/>
          <c:tx>
            <c:strRef>
              <c:f>'TABLAS FINALES'!$BC$4</c:f>
              <c:strCache>
                <c:ptCount val="1"/>
                <c:pt idx="0">
                  <c:v>Mansonia</c:v>
                </c:pt>
              </c:strCache>
            </c:strRef>
          </c:tx>
          <c:cat>
            <c:numRef>
              <c:f>'TABLAS FINALES'!$AX$5:$AX$8</c:f>
              <c:numCache>
                <c:formatCode>General</c:formatCode>
                <c:ptCount val="4"/>
              </c:numCache>
            </c:numRef>
          </c:cat>
          <c:val>
            <c:numRef>
              <c:f>'TABLAS FINALES'!$BC$5:$BC$8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31</c:v>
                </c:pt>
                <c:pt idx="3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E2-BD45-B7A4-4391663D7A70}"/>
            </c:ext>
          </c:extLst>
        </c:ser>
        <c:ser>
          <c:idx val="4"/>
          <c:order val="4"/>
          <c:tx>
            <c:strRef>
              <c:f>'TABLAS FINALES'!$BD$4</c:f>
              <c:strCache>
                <c:ptCount val="1"/>
                <c:pt idx="0">
                  <c:v>Aedes</c:v>
                </c:pt>
              </c:strCache>
            </c:strRef>
          </c:tx>
          <c:cat>
            <c:numRef>
              <c:f>'TABLAS FINALES'!$AX$5:$AX$8</c:f>
              <c:numCache>
                <c:formatCode>General</c:formatCode>
                <c:ptCount val="4"/>
              </c:numCache>
            </c:numRef>
          </c:cat>
          <c:val>
            <c:numRef>
              <c:f>'TABLAS FINALES'!$BD$5:$BD$8</c:f>
              <c:numCache>
                <c:formatCode>General</c:formatCode>
                <c:ptCount val="4"/>
                <c:pt idx="0">
                  <c:v>3</c:v>
                </c:pt>
                <c:pt idx="1">
                  <c:v>10</c:v>
                </c:pt>
                <c:pt idx="2">
                  <c:v>17</c:v>
                </c:pt>
                <c:pt idx="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E2-BD45-B7A4-4391663D7A70}"/>
            </c:ext>
          </c:extLst>
        </c:ser>
        <c:ser>
          <c:idx val="5"/>
          <c:order val="5"/>
          <c:tx>
            <c:strRef>
              <c:f>'TABLAS FINALES'!$BE$4</c:f>
              <c:strCache>
                <c:ptCount val="1"/>
                <c:pt idx="0">
                  <c:v>Other spp.</c:v>
                </c:pt>
              </c:strCache>
            </c:strRef>
          </c:tx>
          <c:cat>
            <c:numRef>
              <c:f>'TABLAS FINALES'!$AX$5:$AX$8</c:f>
              <c:numCache>
                <c:formatCode>General</c:formatCode>
                <c:ptCount val="4"/>
              </c:numCache>
            </c:numRef>
          </c:cat>
          <c:val>
            <c:numRef>
              <c:f>'TABLAS FINALES'!$BE$5:$BE$8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70</c:v>
                </c:pt>
                <c:pt idx="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CE2-BD45-B7A4-4391663D7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728576"/>
        <c:axId val="184734464"/>
      </c:lineChart>
      <c:catAx>
        <c:axId val="18472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84734464"/>
        <c:crosses val="autoZero"/>
        <c:auto val="1"/>
        <c:lblAlgn val="ctr"/>
        <c:lblOffset val="100"/>
        <c:noMultiLvlLbl val="0"/>
      </c:catAx>
      <c:valAx>
        <c:axId val="184734464"/>
        <c:scaling>
          <c:logBase val="10"/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472857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000" b="1" i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000" b="1" i="0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16639049034234291"/>
          <c:y val="1.2662689385724962E-2"/>
          <c:w val="0.72761855825543198"/>
          <c:h val="0.22050627825113303"/>
        </c:manualLayout>
      </c:layout>
      <c:overlay val="0"/>
      <c:txPr>
        <a:bodyPr/>
        <a:lstStyle/>
        <a:p>
          <a:pPr>
            <a:defRPr sz="1000" b="1" i="1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060204034547542"/>
          <c:y val="0.22035451869219153"/>
          <c:w val="0.69081874794025155"/>
          <c:h val="0.53381585300566969"/>
        </c:manualLayout>
      </c:layout>
      <c:lineChart>
        <c:grouping val="standard"/>
        <c:varyColors val="0"/>
        <c:ser>
          <c:idx val="2"/>
          <c:order val="2"/>
          <c:tx>
            <c:strRef>
              <c:f>Hoja1!$BE$2</c:f>
              <c:strCache>
                <c:ptCount val="1"/>
                <c:pt idx="0">
                  <c:v>C. insignis</c:v>
                </c:pt>
              </c:strCache>
            </c:strRef>
          </c:tx>
          <c:cat>
            <c:strRef>
              <c:f>Hoja1!$BA$3:$BA$6</c:f>
              <c:strCache>
                <c:ptCount val="1"/>
                <c:pt idx="0">
                  <c:v>July</c:v>
                </c:pt>
              </c:strCache>
            </c:strRef>
          </c:cat>
          <c:val>
            <c:numRef>
              <c:f>Hoja1!$BE$3:$BE$6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1434</c:v>
                </c:pt>
                <c:pt idx="3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9A-0B49-9AD5-A6FCCDFC8B19}"/>
            </c:ext>
          </c:extLst>
        </c:ser>
        <c:ser>
          <c:idx val="1"/>
          <c:order val="1"/>
          <c:tx>
            <c:strRef>
              <c:f>Hoja1!$BD$2</c:f>
              <c:strCache>
                <c:ptCount val="1"/>
                <c:pt idx="0">
                  <c:v>C. limai</c:v>
                </c:pt>
              </c:strCache>
            </c:strRef>
          </c:tx>
          <c:cat>
            <c:strRef>
              <c:f>Hoja1!$BA$3:$BA$6</c:f>
              <c:strCache>
                <c:ptCount val="1"/>
                <c:pt idx="0">
                  <c:v>July</c:v>
                </c:pt>
              </c:strCache>
            </c:strRef>
          </c:cat>
          <c:val>
            <c:numRef>
              <c:f>Hoja1!$BD$3:$BD$6</c:f>
              <c:numCache>
                <c:formatCode>General</c:formatCode>
                <c:ptCount val="4"/>
                <c:pt idx="0">
                  <c:v>2</c:v>
                </c:pt>
                <c:pt idx="1">
                  <c:v>255</c:v>
                </c:pt>
                <c:pt idx="2">
                  <c:v>899</c:v>
                </c:pt>
                <c:pt idx="3">
                  <c:v>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9A-0B49-9AD5-A6FCCDFC8B19}"/>
            </c:ext>
          </c:extLst>
        </c:ser>
        <c:ser>
          <c:idx val="3"/>
          <c:order val="3"/>
          <c:tx>
            <c:strRef>
              <c:f>Hoja1!$BF$2</c:f>
              <c:strCache>
                <c:ptCount val="1"/>
                <c:pt idx="0">
                  <c:v>Other spp.</c:v>
                </c:pt>
              </c:strCache>
            </c:strRef>
          </c:tx>
          <c:cat>
            <c:strRef>
              <c:f>Hoja1!$BA$3:$BA$6</c:f>
              <c:strCache>
                <c:ptCount val="1"/>
                <c:pt idx="0">
                  <c:v>July</c:v>
                </c:pt>
              </c:strCache>
            </c:strRef>
          </c:cat>
          <c:val>
            <c:numRef>
              <c:f>Hoja1!$BF$3:$BF$6</c:f>
              <c:numCache>
                <c:formatCode>General</c:formatCode>
                <c:ptCount val="4"/>
                <c:pt idx="0">
                  <c:v>52</c:v>
                </c:pt>
                <c:pt idx="1">
                  <c:v>123</c:v>
                </c:pt>
                <c:pt idx="2">
                  <c:v>785</c:v>
                </c:pt>
                <c:pt idx="3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9A-0B49-9AD5-A6FCCDFC8B19}"/>
            </c:ext>
          </c:extLst>
        </c:ser>
        <c:ser>
          <c:idx val="0"/>
          <c:order val="0"/>
          <c:tx>
            <c:strRef>
              <c:f>Hoja1!$BC$2</c:f>
              <c:strCache>
                <c:ptCount val="1"/>
                <c:pt idx="0">
                  <c:v>C. leopoldoi</c:v>
                </c:pt>
              </c:strCache>
            </c:strRef>
          </c:tx>
          <c:cat>
            <c:strRef>
              <c:f>Hoja1!$BA$3:$BA$6</c:f>
              <c:strCache>
                <c:ptCount val="1"/>
                <c:pt idx="0">
                  <c:v>July</c:v>
                </c:pt>
              </c:strCache>
            </c:strRef>
          </c:cat>
          <c:val>
            <c:numRef>
              <c:f>Hoja1!$BC$3:$BC$6</c:f>
              <c:numCache>
                <c:formatCode>General</c:formatCode>
                <c:ptCount val="4"/>
                <c:pt idx="0">
                  <c:v>165</c:v>
                </c:pt>
                <c:pt idx="1">
                  <c:v>357</c:v>
                </c:pt>
                <c:pt idx="2">
                  <c:v>6140</c:v>
                </c:pt>
                <c:pt idx="3">
                  <c:v>1237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9A-0B49-9AD5-A6FCCDFC8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958336"/>
        <c:axId val="184960128"/>
      </c:lineChart>
      <c:catAx>
        <c:axId val="184958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4960128"/>
        <c:crosses val="autoZero"/>
        <c:auto val="1"/>
        <c:lblAlgn val="ctr"/>
        <c:lblOffset val="100"/>
        <c:noMultiLvlLbl val="0"/>
      </c:catAx>
      <c:valAx>
        <c:axId val="184960128"/>
        <c:scaling>
          <c:logBase val="10"/>
          <c:orientation val="minMax"/>
          <c:max val="100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4958336"/>
        <c:crosses val="autoZero"/>
        <c:crossBetween val="between"/>
        <c:minorUnit val="2000"/>
      </c:valAx>
    </c:plotArea>
    <c:legend>
      <c:legendPos val="r"/>
      <c:legendEntry>
        <c:idx val="0"/>
        <c:txPr>
          <a:bodyPr/>
          <a:lstStyle/>
          <a:p>
            <a:pPr>
              <a:defRPr sz="1000" b="1" i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000" b="1" i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000" b="1" i="0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000" b="1" i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1737327015805002"/>
          <c:y val="3.98548160459146E-2"/>
          <c:w val="0.78022294840263062"/>
          <c:h val="0.17016963235543231"/>
        </c:manualLayout>
      </c:layout>
      <c:overlay val="0"/>
      <c:txPr>
        <a:bodyPr/>
        <a:lstStyle/>
        <a:p>
          <a:pPr>
            <a:defRPr sz="1000" b="1" i="1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74A0E-3EF4-4A66-AA44-EC0C4832E3AE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958975" y="685800"/>
            <a:ext cx="2940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DA066-59DE-4861-AE7D-652CC6E1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43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485991"/>
            <a:ext cx="5829300" cy="171537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4534800"/>
            <a:ext cx="4800600" cy="20451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35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44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142405"/>
            <a:ext cx="5829300" cy="1589403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391840"/>
            <a:ext cx="5829300" cy="175056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2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4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6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9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38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1867271"/>
            <a:ext cx="3028950" cy="52813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1867271"/>
            <a:ext cx="3028950" cy="52813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60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1791322"/>
            <a:ext cx="3030141" cy="74653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1" indent="0">
              <a:buNone/>
              <a:defRPr sz="1500" b="1"/>
            </a:lvl2pPr>
            <a:lvl3pPr marL="685823" indent="0">
              <a:buNone/>
              <a:defRPr sz="1350" b="1"/>
            </a:lvl3pPr>
            <a:lvl4pPr marL="1028735" indent="0">
              <a:buNone/>
              <a:defRPr sz="1200" b="1"/>
            </a:lvl4pPr>
            <a:lvl5pPr marL="1371646" indent="0">
              <a:buNone/>
              <a:defRPr sz="1200" b="1"/>
            </a:lvl5pPr>
            <a:lvl6pPr marL="1714557" indent="0">
              <a:buNone/>
              <a:defRPr sz="1200" b="1"/>
            </a:lvl6pPr>
            <a:lvl7pPr marL="2057468" indent="0">
              <a:buNone/>
              <a:defRPr sz="1200" b="1"/>
            </a:lvl7pPr>
            <a:lvl8pPr marL="2400380" indent="0">
              <a:buNone/>
              <a:defRPr sz="1200" b="1"/>
            </a:lvl8pPr>
            <a:lvl9pPr marL="2743291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537859"/>
            <a:ext cx="3030141" cy="461075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1791322"/>
            <a:ext cx="3031331" cy="74653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1" indent="0">
              <a:buNone/>
              <a:defRPr sz="1500" b="1"/>
            </a:lvl2pPr>
            <a:lvl3pPr marL="685823" indent="0">
              <a:buNone/>
              <a:defRPr sz="1350" b="1"/>
            </a:lvl3pPr>
            <a:lvl4pPr marL="1028735" indent="0">
              <a:buNone/>
              <a:defRPr sz="1200" b="1"/>
            </a:lvl4pPr>
            <a:lvl5pPr marL="1371646" indent="0">
              <a:buNone/>
              <a:defRPr sz="1200" b="1"/>
            </a:lvl5pPr>
            <a:lvl6pPr marL="1714557" indent="0">
              <a:buNone/>
              <a:defRPr sz="1200" b="1"/>
            </a:lvl6pPr>
            <a:lvl7pPr marL="2057468" indent="0">
              <a:buNone/>
              <a:defRPr sz="1200" b="1"/>
            </a:lvl7pPr>
            <a:lvl8pPr marL="2400380" indent="0">
              <a:buNone/>
              <a:defRPr sz="1200" b="1"/>
            </a:lvl8pPr>
            <a:lvl9pPr marL="2743291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537859"/>
            <a:ext cx="3031331" cy="461075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34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45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57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18622"/>
            <a:ext cx="2256235" cy="135599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18623"/>
            <a:ext cx="3833813" cy="682998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674617"/>
            <a:ext cx="2256235" cy="5473993"/>
          </a:xfrm>
        </p:spPr>
        <p:txBody>
          <a:bodyPr/>
          <a:lstStyle>
            <a:lvl1pPr marL="0" indent="0">
              <a:buNone/>
              <a:defRPr sz="1050"/>
            </a:lvl1pPr>
            <a:lvl2pPr marL="342911" indent="0">
              <a:buNone/>
              <a:defRPr sz="900"/>
            </a:lvl2pPr>
            <a:lvl3pPr marL="685823" indent="0">
              <a:buNone/>
              <a:defRPr sz="750"/>
            </a:lvl3pPr>
            <a:lvl4pPr marL="1028735" indent="0">
              <a:buNone/>
              <a:defRPr sz="675"/>
            </a:lvl4pPr>
            <a:lvl5pPr marL="1371646" indent="0">
              <a:buNone/>
              <a:defRPr sz="675"/>
            </a:lvl5pPr>
            <a:lvl6pPr marL="1714557" indent="0">
              <a:buNone/>
              <a:defRPr sz="675"/>
            </a:lvl6pPr>
            <a:lvl7pPr marL="2057468" indent="0">
              <a:buNone/>
              <a:defRPr sz="675"/>
            </a:lvl7pPr>
            <a:lvl8pPr marL="2400380" indent="0">
              <a:buNone/>
              <a:defRPr sz="675"/>
            </a:lvl8pPr>
            <a:lvl9pPr marL="2743291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1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5601811"/>
            <a:ext cx="4114800" cy="66132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715046"/>
            <a:ext cx="4114800" cy="4801553"/>
          </a:xfrm>
        </p:spPr>
        <p:txBody>
          <a:bodyPr/>
          <a:lstStyle>
            <a:lvl1pPr marL="0" indent="0">
              <a:buNone/>
              <a:defRPr sz="2400"/>
            </a:lvl1pPr>
            <a:lvl2pPr marL="342911" indent="0">
              <a:buNone/>
              <a:defRPr sz="2100"/>
            </a:lvl2pPr>
            <a:lvl3pPr marL="685823" indent="0">
              <a:buNone/>
              <a:defRPr sz="1800"/>
            </a:lvl3pPr>
            <a:lvl4pPr marL="1028735" indent="0">
              <a:buNone/>
              <a:defRPr sz="1500"/>
            </a:lvl4pPr>
            <a:lvl5pPr marL="1371646" indent="0">
              <a:buNone/>
              <a:defRPr sz="1500"/>
            </a:lvl5pPr>
            <a:lvl6pPr marL="1714557" indent="0">
              <a:buNone/>
              <a:defRPr sz="1500"/>
            </a:lvl6pPr>
            <a:lvl7pPr marL="2057468" indent="0">
              <a:buNone/>
              <a:defRPr sz="1500"/>
            </a:lvl7pPr>
            <a:lvl8pPr marL="2400380" indent="0">
              <a:buNone/>
              <a:defRPr sz="1500"/>
            </a:lvl8pPr>
            <a:lvl9pPr marL="2743291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6263137"/>
            <a:ext cx="4114800" cy="939192"/>
          </a:xfrm>
        </p:spPr>
        <p:txBody>
          <a:bodyPr/>
          <a:lstStyle>
            <a:lvl1pPr marL="0" indent="0">
              <a:buNone/>
              <a:defRPr sz="1050"/>
            </a:lvl1pPr>
            <a:lvl2pPr marL="342911" indent="0">
              <a:buNone/>
              <a:defRPr sz="900"/>
            </a:lvl2pPr>
            <a:lvl3pPr marL="685823" indent="0">
              <a:buNone/>
              <a:defRPr sz="750"/>
            </a:lvl3pPr>
            <a:lvl4pPr marL="1028735" indent="0">
              <a:buNone/>
              <a:defRPr sz="675"/>
            </a:lvl4pPr>
            <a:lvl5pPr marL="1371646" indent="0">
              <a:buNone/>
              <a:defRPr sz="675"/>
            </a:lvl5pPr>
            <a:lvl6pPr marL="1714557" indent="0">
              <a:buNone/>
              <a:defRPr sz="675"/>
            </a:lvl6pPr>
            <a:lvl7pPr marL="2057468" indent="0">
              <a:buNone/>
              <a:defRPr sz="675"/>
            </a:lvl7pPr>
            <a:lvl8pPr marL="2400380" indent="0">
              <a:buNone/>
              <a:defRPr sz="675"/>
            </a:lvl8pPr>
            <a:lvl9pPr marL="2743291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65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00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20475"/>
            <a:ext cx="1543050" cy="682813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20475"/>
            <a:ext cx="4514850" cy="682813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14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20474"/>
            <a:ext cx="6172200" cy="1333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1867271"/>
            <a:ext cx="6172200" cy="528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7417215"/>
            <a:ext cx="1600200" cy="42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B94F3-4F83-47D9-985E-27533361787A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7417215"/>
            <a:ext cx="2171700" cy="42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7417215"/>
            <a:ext cx="1600200" cy="426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39B2C-5E2E-4FAA-A451-81AA2B2E9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82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2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83" indent="-257183" algn="l" defTabSz="6858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31" indent="-214320" algn="l" defTabSz="68582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9" indent="-171455" algn="l" defTabSz="68582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90" indent="-171455" algn="l" defTabSz="68582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01" indent="-171455" algn="l" defTabSz="68582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13" indent="-171455" algn="l" defTabSz="68582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24" indent="-171455" algn="l" defTabSz="68582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36" indent="-171455" algn="l" defTabSz="68582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48" indent="-171455" algn="l" defTabSz="68582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1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3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5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46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57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68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80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91" algn="l" defTabSz="68582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309575" y="688924"/>
            <a:ext cx="6109840" cy="2718337"/>
            <a:chOff x="699599" y="1257297"/>
            <a:chExt cx="8146455" cy="3624450"/>
          </a:xfrm>
        </p:grpSpPr>
        <p:sp>
          <p:nvSpPr>
            <p:cNvPr id="4" name="3 Rectángulo"/>
            <p:cNvSpPr/>
            <p:nvPr/>
          </p:nvSpPr>
          <p:spPr>
            <a:xfrm>
              <a:off x="871612" y="1257297"/>
              <a:ext cx="7848872" cy="35528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5" name="4 Grupo"/>
            <p:cNvGrpSpPr/>
            <p:nvPr/>
          </p:nvGrpSpPr>
          <p:grpSpPr>
            <a:xfrm>
              <a:off x="699599" y="1377503"/>
              <a:ext cx="8146455" cy="3504244"/>
              <a:chOff x="699599" y="1325515"/>
              <a:chExt cx="8146455" cy="3504244"/>
            </a:xfrm>
          </p:grpSpPr>
          <p:graphicFrame>
            <p:nvGraphicFramePr>
              <p:cNvPr id="6" name="1 Gráfico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35073169"/>
                  </p:ext>
                </p:extLst>
              </p:nvPr>
            </p:nvGraphicFramePr>
            <p:xfrm>
              <a:off x="1180103" y="1340768"/>
              <a:ext cx="4032448" cy="34737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7" name="6 CuadroTexto"/>
              <p:cNvSpPr txBox="1"/>
              <p:nvPr/>
            </p:nvSpPr>
            <p:spPr>
              <a:xfrm>
                <a:off x="1412353" y="1340768"/>
                <a:ext cx="376600" cy="338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050" b="1" dirty="0">
                    <a:latin typeface="Arial" pitchFamily="34" charset="0"/>
                    <a:cs typeface="Arial" pitchFamily="34" charset="0"/>
                  </a:rPr>
                  <a:t>A</a:t>
                </a:r>
                <a:endParaRPr lang="en-GB" sz="105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7 CuadroTexto"/>
              <p:cNvSpPr txBox="1"/>
              <p:nvPr/>
            </p:nvSpPr>
            <p:spPr>
              <a:xfrm>
                <a:off x="5035721" y="1340768"/>
                <a:ext cx="412933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350" b="1" dirty="0">
                    <a:latin typeface="Arial" pitchFamily="34" charset="0"/>
                    <a:cs typeface="Arial" pitchFamily="34" charset="0"/>
                  </a:rPr>
                  <a:t>B</a:t>
                </a:r>
                <a:endParaRPr lang="en-GB" sz="135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8 CuadroTexto"/>
              <p:cNvSpPr txBox="1"/>
              <p:nvPr/>
            </p:nvSpPr>
            <p:spPr>
              <a:xfrm rot="16200000">
                <a:off x="-157901" y="2797057"/>
                <a:ext cx="2084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b="1" dirty="0" err="1">
                    <a:latin typeface="Arial" pitchFamily="34" charset="0"/>
                    <a:cs typeface="Arial" pitchFamily="34" charset="0"/>
                  </a:rPr>
                  <a:t>Abundance</a:t>
                </a:r>
                <a:r>
                  <a:rPr lang="es-ES" sz="1200" b="1" dirty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es-ES" sz="1200" b="1" dirty="0" err="1">
                    <a:latin typeface="Arial" pitchFamily="34" charset="0"/>
                    <a:cs typeface="Arial" pitchFamily="34" charset="0"/>
                  </a:rPr>
                  <a:t>ln</a:t>
                </a:r>
                <a:r>
                  <a:rPr lang="es-ES" sz="1200" b="1" dirty="0">
                    <a:latin typeface="Arial" pitchFamily="34" charset="0"/>
                    <a:cs typeface="Arial" pitchFamily="34" charset="0"/>
                  </a:rPr>
                  <a:t> 10) </a:t>
                </a:r>
                <a:endParaRPr lang="en-GB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10" name="1 Gráfico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12063666"/>
                  </p:ext>
                </p:extLst>
              </p:nvPr>
            </p:nvGraphicFramePr>
            <p:xfrm>
              <a:off x="4880157" y="1325515"/>
              <a:ext cx="3965897" cy="350424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1" name="10 CuadroTexto"/>
              <p:cNvSpPr txBox="1"/>
              <p:nvPr/>
            </p:nvSpPr>
            <p:spPr>
              <a:xfrm>
                <a:off x="5534074" y="4054971"/>
                <a:ext cx="2725532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s-ES" sz="900" b="1" dirty="0">
                    <a:latin typeface="Arial" pitchFamily="34" charset="0"/>
                    <a:cs typeface="Arial" pitchFamily="34" charset="0"/>
                  </a:rPr>
                  <a:t>07/15       10/15       01/16       04/16 </a:t>
                </a:r>
              </a:p>
              <a:p>
                <a:r>
                  <a:rPr lang="es-ES" sz="900" b="1" dirty="0">
                    <a:latin typeface="Arial" pitchFamily="34" charset="0"/>
                    <a:cs typeface="Arial" pitchFamily="34" charset="0"/>
                  </a:rPr>
                  <a:t>   </a:t>
                </a:r>
              </a:p>
            </p:txBody>
          </p:sp>
          <p:sp>
            <p:nvSpPr>
              <p:cNvPr id="12" name="11 CuadroTexto"/>
              <p:cNvSpPr txBox="1"/>
              <p:nvPr/>
            </p:nvSpPr>
            <p:spPr>
              <a:xfrm>
                <a:off x="1781293" y="4050960"/>
                <a:ext cx="2725532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s-ES" sz="900" b="1" dirty="0">
                    <a:latin typeface="Arial" pitchFamily="34" charset="0"/>
                    <a:cs typeface="Arial" pitchFamily="34" charset="0"/>
                  </a:rPr>
                  <a:t> 07/15       10/15       01/16      04/16 </a:t>
                </a:r>
              </a:p>
              <a:p>
                <a:r>
                  <a:rPr lang="es-ES" sz="900" b="1" dirty="0">
                    <a:latin typeface="Arial" pitchFamily="34" charset="0"/>
                    <a:cs typeface="Arial" pitchFamily="34" charset="0"/>
                  </a:rPr>
                  <a:t>   </a:t>
                </a:r>
              </a:p>
            </p:txBody>
          </p:sp>
          <p:sp>
            <p:nvSpPr>
              <p:cNvPr id="13" name="12 CuadroTexto"/>
              <p:cNvSpPr txBox="1"/>
              <p:nvPr/>
            </p:nvSpPr>
            <p:spPr>
              <a:xfrm>
                <a:off x="5072589" y="1359781"/>
                <a:ext cx="376600" cy="3385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ES" sz="1050" b="1" dirty="0">
                    <a:latin typeface="Arial" pitchFamily="34" charset="0"/>
                    <a:cs typeface="Arial" pitchFamily="34" charset="0"/>
                  </a:rPr>
                  <a:t>B</a:t>
                </a:r>
                <a:endParaRPr lang="en-GB" sz="105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1120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19</Words>
  <Application>Microsoft Macintosh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gordon hamilton</cp:lastModifiedBy>
  <cp:revision>21</cp:revision>
  <dcterms:created xsi:type="dcterms:W3CDTF">2018-03-27T01:58:10Z</dcterms:created>
  <dcterms:modified xsi:type="dcterms:W3CDTF">2020-04-29T09:29:25Z</dcterms:modified>
</cp:coreProperties>
</file>