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6858000" cy="9906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8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08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444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3937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60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035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58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459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909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52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0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2275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48770-365E-4627-99D6-673E0738EFF2}" type="datetimeFigureOut">
              <a:rPr lang="de-DE" smtClean="0"/>
              <a:t>21.04.2020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F673A-A2A3-428D-B083-697DB36227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882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image" Target="../media/image21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0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e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9.emf"/><Relationship Id="rId4" Type="http://schemas.openxmlformats.org/officeDocument/2006/relationships/image" Target="../media/image16.emf"/><Relationship Id="rId9" Type="http://schemas.openxmlformats.org/officeDocument/2006/relationships/oleObject" Target="../embeddings/oleObject1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2003149" y="9116732"/>
            <a:ext cx="678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K</a:t>
            </a:r>
            <a:r>
              <a:rPr lang="de-DE" sz="1400" dirty="0" err="1" smtClean="0"/>
              <a:t>idney</a:t>
            </a:r>
            <a:endParaRPr lang="de-DE" sz="1400" dirty="0"/>
          </a:p>
        </p:txBody>
      </p:sp>
      <p:sp>
        <p:nvSpPr>
          <p:cNvPr id="14" name="Textfeld 13"/>
          <p:cNvSpPr txBox="1"/>
          <p:nvPr/>
        </p:nvSpPr>
        <p:spPr>
          <a:xfrm>
            <a:off x="4988501" y="9193651"/>
            <a:ext cx="533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Liver</a:t>
            </a:r>
            <a:endParaRPr lang="de-DE" sz="1400" dirty="0"/>
          </a:p>
        </p:txBody>
      </p:sp>
      <p:sp>
        <p:nvSpPr>
          <p:cNvPr id="15" name="Textfeld 14"/>
          <p:cNvSpPr txBox="1"/>
          <p:nvPr/>
        </p:nvSpPr>
        <p:spPr>
          <a:xfrm>
            <a:off x="1430308" y="8796867"/>
            <a:ext cx="198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KD              LCD              SD</a:t>
            </a:r>
            <a:endParaRPr lang="de-DE" sz="1400" dirty="0"/>
          </a:p>
        </p:txBody>
      </p:sp>
      <p:sp>
        <p:nvSpPr>
          <p:cNvPr id="16" name="Textfeld 15"/>
          <p:cNvSpPr txBox="1"/>
          <p:nvPr/>
        </p:nvSpPr>
        <p:spPr>
          <a:xfrm>
            <a:off x="4217744" y="8796867"/>
            <a:ext cx="198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KD                LCD            SD</a:t>
            </a:r>
            <a:endParaRPr lang="de-DE" sz="1400" dirty="0"/>
          </a:p>
        </p:txBody>
      </p:sp>
      <p:sp>
        <p:nvSpPr>
          <p:cNvPr id="17" name="Textfeld 16"/>
          <p:cNvSpPr txBox="1"/>
          <p:nvPr/>
        </p:nvSpPr>
        <p:spPr>
          <a:xfrm>
            <a:off x="224797" y="176006"/>
            <a:ext cx="16466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b="1" dirty="0" err="1" smtClean="0"/>
              <a:t>Supplementary</a:t>
            </a:r>
            <a:r>
              <a:rPr lang="de-DE" sz="1100" b="1" dirty="0" smtClean="0"/>
              <a:t> </a:t>
            </a:r>
            <a:r>
              <a:rPr lang="de-DE" sz="1100" b="1" dirty="0" err="1" smtClean="0"/>
              <a:t>Figure</a:t>
            </a:r>
            <a:r>
              <a:rPr lang="de-DE" sz="1100" b="1" dirty="0" smtClean="0"/>
              <a:t> S2</a:t>
            </a:r>
            <a:endParaRPr lang="de-DE" sz="1100" b="1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885451"/>
              </p:ext>
            </p:extLst>
          </p:nvPr>
        </p:nvGraphicFramePr>
        <p:xfrm>
          <a:off x="731000" y="783197"/>
          <a:ext cx="2880000" cy="2067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" name="Prism 6" r:id="rId3" imgW="3787187" imgH="2719883" progId="Prism6.Document">
                  <p:embed/>
                </p:oleObj>
              </mc:Choice>
              <mc:Fallback>
                <p:oleObj name="Prism 6" r:id="rId3" imgW="3787187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1000" y="783197"/>
                        <a:ext cx="2880000" cy="2067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928004"/>
              </p:ext>
            </p:extLst>
          </p:nvPr>
        </p:nvGraphicFramePr>
        <p:xfrm>
          <a:off x="731000" y="2759127"/>
          <a:ext cx="2880000" cy="2053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" name="Prism 6" r:id="rId5" imgW="3814557" imgH="2719883" progId="Prism6.Document">
                  <p:embed/>
                </p:oleObj>
              </mc:Choice>
              <mc:Fallback>
                <p:oleObj name="Prism 6" r:id="rId5" imgW="3814557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1000" y="2759127"/>
                        <a:ext cx="2880000" cy="2053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1671144"/>
              </p:ext>
            </p:extLst>
          </p:nvPr>
        </p:nvGraphicFramePr>
        <p:xfrm>
          <a:off x="834846" y="4725615"/>
          <a:ext cx="2880000" cy="213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" name="Prism 6" r:id="rId7" imgW="3667982" imgH="2719883" progId="Prism6.Document">
                  <p:embed/>
                </p:oleObj>
              </mc:Choice>
              <mc:Fallback>
                <p:oleObj name="Prism 6" r:id="rId7" imgW="3667982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4846" y="4725615"/>
                        <a:ext cx="2880000" cy="213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332542"/>
              </p:ext>
            </p:extLst>
          </p:nvPr>
        </p:nvGraphicFramePr>
        <p:xfrm>
          <a:off x="800969" y="6773834"/>
          <a:ext cx="2880000" cy="2093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8" name="Prism 6" r:id="rId9" imgW="3741450" imgH="2719883" progId="Prism6.Document">
                  <p:embed/>
                </p:oleObj>
              </mc:Choice>
              <mc:Fallback>
                <p:oleObj name="Prism 6" r:id="rId9" imgW="3741450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0969" y="6773834"/>
                        <a:ext cx="2880000" cy="2093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763824"/>
              </p:ext>
            </p:extLst>
          </p:nvPr>
        </p:nvGraphicFramePr>
        <p:xfrm>
          <a:off x="3656720" y="757757"/>
          <a:ext cx="2880000" cy="2093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9" name="Prism 6" r:id="rId11" imgW="3741450" imgH="2719883" progId="Prism6.Document">
                  <p:embed/>
                </p:oleObj>
              </mc:Choice>
              <mc:Fallback>
                <p:oleObj name="Prism 6" r:id="rId11" imgW="3741450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56720" y="757757"/>
                        <a:ext cx="2880000" cy="2093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718836"/>
              </p:ext>
            </p:extLst>
          </p:nvPr>
        </p:nvGraphicFramePr>
        <p:xfrm>
          <a:off x="3656720" y="4767277"/>
          <a:ext cx="2880000" cy="2093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0" name="Prism 6" r:id="rId13" imgW="3741450" imgH="2719883" progId="Prism6.Document">
                  <p:embed/>
                </p:oleObj>
              </mc:Choice>
              <mc:Fallback>
                <p:oleObj name="Prism 6" r:id="rId13" imgW="3741450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56720" y="4767277"/>
                        <a:ext cx="2880000" cy="2093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09583"/>
              </p:ext>
            </p:extLst>
          </p:nvPr>
        </p:nvGraphicFramePr>
        <p:xfrm>
          <a:off x="3656720" y="2719059"/>
          <a:ext cx="2880000" cy="2093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1" name="Prism 6" r:id="rId15" imgW="3741450" imgH="2719883" progId="Prism6.Document">
                  <p:embed/>
                </p:oleObj>
              </mc:Choice>
              <mc:Fallback>
                <p:oleObj name="Prism 6" r:id="rId15" imgW="3741450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56720" y="2719059"/>
                        <a:ext cx="2880000" cy="2093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5790496"/>
              </p:ext>
            </p:extLst>
          </p:nvPr>
        </p:nvGraphicFramePr>
        <p:xfrm>
          <a:off x="3656720" y="6732172"/>
          <a:ext cx="2880000" cy="213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" name="Prism 6" r:id="rId17" imgW="3667982" imgH="2719883" progId="Prism6.Document">
                  <p:embed/>
                </p:oleObj>
              </mc:Choice>
              <mc:Fallback>
                <p:oleObj name="Prism 6" r:id="rId17" imgW="3667982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656720" y="6732172"/>
                        <a:ext cx="2880000" cy="213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65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feld 14"/>
          <p:cNvSpPr txBox="1"/>
          <p:nvPr/>
        </p:nvSpPr>
        <p:spPr>
          <a:xfrm>
            <a:off x="4336760" y="4565224"/>
            <a:ext cx="198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KD              LCD             SD</a:t>
            </a:r>
            <a:endParaRPr lang="de-DE" sz="1400" dirty="0"/>
          </a:p>
        </p:txBody>
      </p:sp>
      <p:sp>
        <p:nvSpPr>
          <p:cNvPr id="16" name="Textfeld 15"/>
          <p:cNvSpPr txBox="1"/>
          <p:nvPr/>
        </p:nvSpPr>
        <p:spPr>
          <a:xfrm>
            <a:off x="4338025" y="9400092"/>
            <a:ext cx="198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smtClean="0"/>
              <a:t>KD                LCD            </a:t>
            </a:r>
            <a:r>
              <a:rPr lang="de-DE" sz="1400" dirty="0" smtClean="0"/>
              <a:t>SD</a:t>
            </a:r>
            <a:endParaRPr lang="de-DE" sz="1400" dirty="0"/>
          </a:p>
        </p:txBody>
      </p:sp>
      <p:sp>
        <p:nvSpPr>
          <p:cNvPr id="23" name="Textfeld 22"/>
          <p:cNvSpPr txBox="1"/>
          <p:nvPr/>
        </p:nvSpPr>
        <p:spPr>
          <a:xfrm>
            <a:off x="1186145" y="6739550"/>
            <a:ext cx="198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KD                LCD            SD</a:t>
            </a:r>
            <a:endParaRPr lang="de-DE" sz="1400" dirty="0"/>
          </a:p>
        </p:txBody>
      </p:sp>
      <p:sp>
        <p:nvSpPr>
          <p:cNvPr id="18" name="Textfeld 17"/>
          <p:cNvSpPr txBox="1"/>
          <p:nvPr/>
        </p:nvSpPr>
        <p:spPr>
          <a:xfrm>
            <a:off x="224797" y="176006"/>
            <a:ext cx="16466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b="1" dirty="0" err="1" smtClean="0"/>
              <a:t>Supplementary</a:t>
            </a:r>
            <a:r>
              <a:rPr lang="de-DE" sz="1100" b="1" dirty="0" smtClean="0"/>
              <a:t> </a:t>
            </a:r>
            <a:r>
              <a:rPr lang="de-DE" sz="1100" b="1" dirty="0" err="1" smtClean="0"/>
              <a:t>Figure</a:t>
            </a:r>
            <a:r>
              <a:rPr lang="de-DE" sz="1100" b="1" dirty="0" smtClean="0"/>
              <a:t> S2</a:t>
            </a:r>
            <a:endParaRPr lang="de-DE" sz="1100" b="1" dirty="0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783290"/>
              </p:ext>
            </p:extLst>
          </p:nvPr>
        </p:nvGraphicFramePr>
        <p:xfrm>
          <a:off x="3828944" y="277874"/>
          <a:ext cx="2880000" cy="213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6" name="Prism 6" r:id="rId3" imgW="3667982" imgH="2719883" progId="Prism6.Document">
                  <p:embed/>
                </p:oleObj>
              </mc:Choice>
              <mc:Fallback>
                <p:oleObj name="Prism 6" r:id="rId3" imgW="3667982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8944" y="277874"/>
                        <a:ext cx="2880000" cy="213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45194"/>
              </p:ext>
            </p:extLst>
          </p:nvPr>
        </p:nvGraphicFramePr>
        <p:xfrm>
          <a:off x="3828944" y="2516395"/>
          <a:ext cx="2880000" cy="2093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" name="Prism 6" r:id="rId5" imgW="3741450" imgH="2719883" progId="Prism6.Document">
                  <p:embed/>
                </p:oleObj>
              </mc:Choice>
              <mc:Fallback>
                <p:oleObj name="Prism 6" r:id="rId5" imgW="3741450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28944" y="2516395"/>
                        <a:ext cx="2880000" cy="2093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777049"/>
              </p:ext>
            </p:extLst>
          </p:nvPr>
        </p:nvGraphicFramePr>
        <p:xfrm>
          <a:off x="3775512" y="5128330"/>
          <a:ext cx="2880000" cy="21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8" name="Prism 6" r:id="rId7" imgW="3695713" imgH="2719883" progId="Prism6.Document">
                  <p:embed/>
                </p:oleObj>
              </mc:Choice>
              <mc:Fallback>
                <p:oleObj name="Prism 6" r:id="rId7" imgW="3695713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75512" y="5128330"/>
                        <a:ext cx="2880000" cy="21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42267"/>
              </p:ext>
            </p:extLst>
          </p:nvPr>
        </p:nvGraphicFramePr>
        <p:xfrm>
          <a:off x="3828944" y="7351263"/>
          <a:ext cx="2880000" cy="2093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" name="Prism 6" r:id="rId9" imgW="3741450" imgH="2719883" progId="Prism6.Document">
                  <p:embed/>
                </p:oleObj>
              </mc:Choice>
              <mc:Fallback>
                <p:oleObj name="Prism 6" r:id="rId9" imgW="3741450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28944" y="7351263"/>
                        <a:ext cx="2880000" cy="2093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203612"/>
              </p:ext>
            </p:extLst>
          </p:nvPr>
        </p:nvGraphicFramePr>
        <p:xfrm>
          <a:off x="682299" y="739828"/>
          <a:ext cx="2880000" cy="2053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0" name="Prism 6" r:id="rId11" imgW="3814557" imgH="2719883" progId="Prism6.Document">
                  <p:embed/>
                </p:oleObj>
              </mc:Choice>
              <mc:Fallback>
                <p:oleObj name="Prism 6" r:id="rId11" imgW="3814557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2299" y="739828"/>
                        <a:ext cx="2880000" cy="2053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295617"/>
              </p:ext>
            </p:extLst>
          </p:nvPr>
        </p:nvGraphicFramePr>
        <p:xfrm>
          <a:off x="682299" y="2748814"/>
          <a:ext cx="2880000" cy="2093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1" name="Prism 6" r:id="rId13" imgW="3741450" imgH="2719883" progId="Prism6.Document">
                  <p:embed/>
                </p:oleObj>
              </mc:Choice>
              <mc:Fallback>
                <p:oleObj name="Prism 6" r:id="rId13" imgW="3741450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2299" y="2748814"/>
                        <a:ext cx="2880000" cy="2093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048551"/>
              </p:ext>
            </p:extLst>
          </p:nvPr>
        </p:nvGraphicFramePr>
        <p:xfrm>
          <a:off x="682299" y="4797867"/>
          <a:ext cx="2880000" cy="2093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" name="Prism 6" r:id="rId15" imgW="3741450" imgH="2719883" progId="Prism6.Document">
                  <p:embed/>
                </p:oleObj>
              </mc:Choice>
              <mc:Fallback>
                <p:oleObj name="Prism 6" r:id="rId15" imgW="3741450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82299" y="4797867"/>
                        <a:ext cx="2880000" cy="2093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620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feld 14"/>
          <p:cNvSpPr txBox="1"/>
          <p:nvPr/>
        </p:nvSpPr>
        <p:spPr>
          <a:xfrm>
            <a:off x="1430308" y="6968068"/>
            <a:ext cx="198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KD              LCD              SD</a:t>
            </a:r>
            <a:endParaRPr lang="de-DE" sz="1400" dirty="0"/>
          </a:p>
        </p:txBody>
      </p:sp>
      <p:sp>
        <p:nvSpPr>
          <p:cNvPr id="16" name="Textfeld 15"/>
          <p:cNvSpPr txBox="1"/>
          <p:nvPr/>
        </p:nvSpPr>
        <p:spPr>
          <a:xfrm>
            <a:off x="4217744" y="6968068"/>
            <a:ext cx="198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KD                LCD            SD</a:t>
            </a:r>
            <a:endParaRPr lang="de-DE" sz="1400" dirty="0"/>
          </a:p>
        </p:txBody>
      </p:sp>
      <p:sp>
        <p:nvSpPr>
          <p:cNvPr id="13" name="Textfeld 12"/>
          <p:cNvSpPr txBox="1"/>
          <p:nvPr/>
        </p:nvSpPr>
        <p:spPr>
          <a:xfrm>
            <a:off x="176029" y="67803"/>
            <a:ext cx="17187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b="1" dirty="0" err="1" smtClean="0"/>
              <a:t>Supplementary</a:t>
            </a:r>
            <a:r>
              <a:rPr lang="de-DE" sz="1100" b="1" dirty="0" smtClean="0"/>
              <a:t> </a:t>
            </a:r>
            <a:r>
              <a:rPr lang="de-DE" sz="1100" b="1" dirty="0" err="1" smtClean="0"/>
              <a:t>Figure</a:t>
            </a:r>
            <a:r>
              <a:rPr lang="de-DE" sz="1100" b="1" dirty="0" smtClean="0"/>
              <a:t> S3</a:t>
            </a:r>
            <a:r>
              <a:rPr lang="de-DE" sz="1100" b="1" dirty="0"/>
              <a:t>2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03466" y="8026152"/>
            <a:ext cx="622478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Supplemental Figure S3 shows results of the </a:t>
            </a:r>
            <a:r>
              <a:rPr lang="en-US" sz="1100" dirty="0" smtClean="0"/>
              <a:t>blood </a:t>
            </a:r>
            <a:r>
              <a:rPr lang="en-US" sz="1100" dirty="0" smtClean="0"/>
              <a:t>biochemistry comparing  </a:t>
            </a:r>
          </a:p>
          <a:p>
            <a:r>
              <a:rPr lang="en-US" sz="1100" dirty="0" smtClean="0"/>
              <a:t>the aspects of Quality of Life (</a:t>
            </a:r>
            <a:r>
              <a:rPr lang="en-US" sz="1100" dirty="0" err="1" smtClean="0"/>
              <a:t>Qol</a:t>
            </a:r>
            <a:r>
              <a:rPr lang="en-US" sz="1100" dirty="0" smtClean="0"/>
              <a:t>) before (T0), after 3 weeks of stationary intervention (T3) and after</a:t>
            </a:r>
          </a:p>
          <a:p>
            <a:r>
              <a:rPr lang="en-US" sz="1100" dirty="0" smtClean="0"/>
              <a:t>16 successive weeks of  outpatient intervention (T20). Dotted lines indicate normal range/upper or lower </a:t>
            </a:r>
          </a:p>
          <a:p>
            <a:r>
              <a:rPr lang="en-US" sz="1100" dirty="0" smtClean="0"/>
              <a:t>normal limits respectively</a:t>
            </a:r>
          </a:p>
          <a:p>
            <a:r>
              <a:rPr lang="en-US" sz="1100" dirty="0" smtClean="0"/>
              <a:t>  </a:t>
            </a:r>
            <a:endParaRPr lang="en-US" sz="1100" dirty="0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506105"/>
              </p:ext>
            </p:extLst>
          </p:nvPr>
        </p:nvGraphicFramePr>
        <p:xfrm>
          <a:off x="3655231" y="739828"/>
          <a:ext cx="2880000" cy="2053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Prism 6" r:id="rId3" imgW="3814557" imgH="2719883" progId="Prism6.Document">
                  <p:embed/>
                </p:oleObj>
              </mc:Choice>
              <mc:Fallback>
                <p:oleObj name="Prism 6" r:id="rId3" imgW="3814557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55231" y="739828"/>
                        <a:ext cx="2880000" cy="2053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516280"/>
              </p:ext>
            </p:extLst>
          </p:nvPr>
        </p:nvGraphicFramePr>
        <p:xfrm>
          <a:off x="728339" y="739828"/>
          <a:ext cx="2880000" cy="2053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Prism 6" r:id="rId5" imgW="3814557" imgH="2719883" progId="Prism6.Document">
                  <p:embed/>
                </p:oleObj>
              </mc:Choice>
              <mc:Fallback>
                <p:oleObj name="Prism 6" r:id="rId5" imgW="3814557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8339" y="739828"/>
                        <a:ext cx="2880000" cy="2053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669763"/>
              </p:ext>
            </p:extLst>
          </p:nvPr>
        </p:nvGraphicFramePr>
        <p:xfrm>
          <a:off x="728339" y="4794603"/>
          <a:ext cx="2880000" cy="2053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Prism 6" r:id="rId7" imgW="3814557" imgH="2719883" progId="Prism6.Document">
                  <p:embed/>
                </p:oleObj>
              </mc:Choice>
              <mc:Fallback>
                <p:oleObj name="Prism 6" r:id="rId7" imgW="3814557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8339" y="4794603"/>
                        <a:ext cx="2880000" cy="2053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202428"/>
              </p:ext>
            </p:extLst>
          </p:nvPr>
        </p:nvGraphicFramePr>
        <p:xfrm>
          <a:off x="728339" y="2788046"/>
          <a:ext cx="2880000" cy="2053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Prism 6" r:id="rId9" imgW="3814557" imgH="2719883" progId="Prism6.Document">
                  <p:embed/>
                </p:oleObj>
              </mc:Choice>
              <mc:Fallback>
                <p:oleObj name="Prism 6" r:id="rId9" imgW="3814557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8339" y="2788046"/>
                        <a:ext cx="2880000" cy="2053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005161"/>
              </p:ext>
            </p:extLst>
          </p:nvPr>
        </p:nvGraphicFramePr>
        <p:xfrm>
          <a:off x="3655231" y="2768205"/>
          <a:ext cx="2880000" cy="2072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Prism 6" r:id="rId11" imgW="3777824" imgH="2719883" progId="Prism6.Document">
                  <p:embed/>
                </p:oleObj>
              </mc:Choice>
              <mc:Fallback>
                <p:oleObj name="Prism 6" r:id="rId11" imgW="3777824" imgH="2719883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55231" y="2768205"/>
                        <a:ext cx="2880000" cy="2072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Grafik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55231" y="4770958"/>
            <a:ext cx="2880000" cy="207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7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86</Words>
  <Application>Microsoft Office PowerPoint</Application>
  <PresentationFormat>A4-Papier (210 x 297 mm)</PresentationFormat>
  <Paragraphs>17</Paragraphs>
  <Slides>3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Prism 6</vt:lpstr>
      <vt:lpstr>PowerPoint-Präsentation</vt:lpstr>
      <vt:lpstr>PowerPoint-Präsentation</vt:lpstr>
      <vt:lpstr>PowerPoint-Präsentation</vt:lpstr>
    </vt:vector>
  </TitlesOfParts>
  <Company>UKW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Kämmerer, Ulrike</dc:creator>
  <cp:lastModifiedBy>Kämmerer, Ulrike</cp:lastModifiedBy>
  <cp:revision>38</cp:revision>
  <cp:lastPrinted>2020-03-03T10:39:23Z</cp:lastPrinted>
  <dcterms:created xsi:type="dcterms:W3CDTF">2020-01-29T10:35:23Z</dcterms:created>
  <dcterms:modified xsi:type="dcterms:W3CDTF">2020-04-21T17:39:16Z</dcterms:modified>
</cp:coreProperties>
</file>