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8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7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6EC9D-0976-7547-B41C-5EDC243CCA3C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7616F-A292-2945-9021-C635838B66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Figure S1: </a:t>
            </a:r>
            <a:r>
              <a:rPr lang="en-US" b="0" dirty="0" err="1"/>
              <a:t>PCoA</a:t>
            </a:r>
            <a:r>
              <a:rPr lang="en-US" b="0" dirty="0"/>
              <a:t> based on the weighted </a:t>
            </a:r>
            <a:r>
              <a:rPr lang="en-US" b="0" dirty="0" err="1"/>
              <a:t>Unifrac</a:t>
            </a:r>
            <a:r>
              <a:rPr lang="en-US" b="0" dirty="0"/>
              <a:t> metric, representing the microbiota composition at </a:t>
            </a:r>
            <a:r>
              <a:rPr lang="en-US" b="0" u="none" dirty="0"/>
              <a:t>D7 (A), D21 (B), and D49(C) between the TS and TP group. </a:t>
            </a:r>
            <a:endParaRPr lang="en-US" b="1" u="non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52FCC-666B-4844-BFF5-ED03BE476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9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D0F37-1917-5641-B81F-AFD07835E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F62C32-2DE4-C140-8FB4-D004E84DE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4F3462-A485-2244-9620-4827F945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8C8BB1-F423-DC44-9946-21EC2824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020CA7-6D3B-4742-B87A-B0B98F46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0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E5255-6F53-C343-BC1C-972993E7D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4D0560-2D79-5F4D-9950-8AA035D9F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E0BD89-1383-4E43-BC27-7E272A7A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7A4E47-D2D7-934B-8BC6-CE0B16B27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6916C5-A50B-0D43-AFEC-C7A2F703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4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3E5FA-676D-2248-A19D-C241F9BE7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481AB6-E156-594B-AA20-0768BE3AB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CD8D75-0DFD-9A40-8920-28DD54283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B42DBB-ED47-A84D-BCF5-81A27BD5C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6306E2-2621-6541-9F3D-A8938A0C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1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1900E-85E4-D647-B323-F02DE40B9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3E14C4-E7AC-1F41-AC37-97A122C6E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9BB1AA-EDE1-E741-AC25-00A382EFE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676631-F2A4-3247-AE9D-9252E9A1A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03F4E4-AD5E-8145-A65D-0F91123C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04A412-8BE8-C64D-B474-BD278534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4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DF8CF-7161-C648-BAEE-B65AB39D2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A8F315-E5E9-FB4E-9746-92779D844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A779EF-6516-CB4E-8E47-D6AC21BC4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337FF5-7035-C649-8EAD-4889F390C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03D10B8-6C8C-AC4B-9A26-26CBB5ECD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BBE4BE-8F52-E140-85B3-32BB85EF2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77C7D2-1F5E-4D43-9701-A3A68586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131E6C3-DED8-D74D-B3D5-E13F2C20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5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257DA-1828-3848-8079-CDB9AE9A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F8F94F-4CB4-5D40-A77F-41068652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E3E891F-67E0-3F4F-9BCF-E027C3653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0A7061-C465-3D44-8690-B17425C87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2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35A55DC-A6B0-5C4C-9B26-9AFAF442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58DEED-6BBF-384B-A395-325D7BD4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D8E144-9084-884A-B9F9-00ABB07B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6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E5453A-7D3F-DA42-97BE-6E39FE17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E66D8A-75B2-0C41-BB98-A607CC53E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7C9811-D1C2-2B41-AE03-98697E9EA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404AED-B546-434D-B0BB-C1D2668FF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8AD271-EF49-C848-AF28-29BD805C2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051523-C2DE-BE45-BCA1-ADA96B63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7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55A3-F01F-2E41-B855-918CF2E3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48F9A4-9B2E-5847-81BC-0B335B74C7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A5AF40-A50E-AF48-99EF-19328D3D5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8170F6-8132-A140-B9C2-4AE4CCEF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61C3E8-847D-4A40-AF39-3BE5F36D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F2BB50-440B-284F-84E7-E4E60A2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0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241B9-30B6-5141-87E1-501E166F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3B0832-FDEA-0D4F-A619-AD9A82463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A879DC-E337-C544-B8F6-6893115EC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237DB3-1358-F74A-A723-9BAD9157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002843-8D49-4C42-B0E3-D62B9B9A7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9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5FAC95-C03B-6344-A1E5-5F046D32D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1C675A-EBFB-7742-8BCF-31241DB88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FCF1F1-6874-B146-9AD6-D116CF29D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E394D-A1CA-7541-89AE-FD9ABB73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CBF0C6-2D6B-1740-BF80-551689989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6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ECAECE-0135-9243-84F4-B5141D08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9FCBBB-6EFB-894D-A629-81339310F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2970A9-7A95-A242-932F-C9EF96B597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E163C-CB2C-8148-8DE0-A7013A7A2506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7C4DAD-6EE1-464C-BC05-4ABF20991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C041EA-8D6D-6F47-BFCE-0C1D6BF98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4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F90B0D56-B517-C641-BC9F-6B84D463AB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0042"/>
          <a:stretch/>
        </p:blipFill>
        <p:spPr>
          <a:xfrm>
            <a:off x="0" y="1809000"/>
            <a:ext cx="3886200" cy="3240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46D93919-B993-FE4A-979B-18B3C87AB9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10042"/>
          <a:stretch/>
        </p:blipFill>
        <p:spPr>
          <a:xfrm>
            <a:off x="3989142" y="1821357"/>
            <a:ext cx="3886200" cy="3240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AC75D6-6FC0-B84E-8287-4A45733B0F1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10042"/>
          <a:stretch/>
        </p:blipFill>
        <p:spPr>
          <a:xfrm>
            <a:off x="8072808" y="1809000"/>
            <a:ext cx="3886200" cy="32400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AC4A501-0FFF-B141-9996-7D1A34C5B9A9}"/>
              </a:ext>
            </a:extLst>
          </p:cNvPr>
          <p:cNvSpPr txBox="1"/>
          <p:nvPr/>
        </p:nvSpPr>
        <p:spPr>
          <a:xfrm>
            <a:off x="0" y="143966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BCCF901-F255-BE42-A983-B4A56B2534B1}"/>
              </a:ext>
            </a:extLst>
          </p:cNvPr>
          <p:cNvSpPr txBox="1"/>
          <p:nvPr/>
        </p:nvSpPr>
        <p:spPr>
          <a:xfrm>
            <a:off x="4016903" y="1452025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E5BC3E4-2D31-FE4F-97B2-8B351F8ACC70}"/>
              </a:ext>
            </a:extLst>
          </p:cNvPr>
          <p:cNvSpPr txBox="1"/>
          <p:nvPr/>
        </p:nvSpPr>
        <p:spPr>
          <a:xfrm>
            <a:off x="8119827" y="145774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C)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72B012E6-A001-E545-B48A-84303409BE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89421" t="38601" b="41159"/>
          <a:stretch/>
        </p:blipFill>
        <p:spPr>
          <a:xfrm>
            <a:off x="5832859" y="5061357"/>
            <a:ext cx="838103" cy="120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63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2D585673C2FDC4F9DFC20BC21E79DBB" ma:contentTypeVersion="16" ma:contentTypeDescription="Crear nuevo documento." ma:contentTypeScope="" ma:versionID="e0f93004ae07734f28b8979e55221793">
  <xsd:schema xmlns:xsd="http://www.w3.org/2001/XMLSchema" xmlns:xs="http://www.w3.org/2001/XMLSchema" xmlns:p="http://schemas.microsoft.com/office/2006/metadata/properties" xmlns:ns2="56ab7d9d-5c07-4e35-bd57-0e53ab8ec89b" xmlns:ns3="533c05c6-00f6-423e-8652-bcbac581d0df" targetNamespace="http://schemas.microsoft.com/office/2006/metadata/properties" ma:root="true" ma:fieldsID="6ccc2d3f90a2cd82b2299107be5bc924" ns2:_="" ns3:_="">
    <xsd:import namespace="56ab7d9d-5c07-4e35-bd57-0e53ab8ec89b"/>
    <xsd:import namespace="533c05c6-00f6-423e-8652-bcbac581d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ab7d9d-5c07-4e35-bd57-0e53ab8ec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fc9fdf53-5fc8-4dfd-ab7a-db58370f13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c05c6-00f6-423e-8652-bcbac581d0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aaf277d-42d7-48c4-83e4-18d7057703b9}" ma:internalName="TaxCatchAll" ma:showField="CatchAllData" ma:web="533c05c6-00f6-423e-8652-bcbac581d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ab7d9d-5c07-4e35-bd57-0e53ab8ec89b">
      <Terms xmlns="http://schemas.microsoft.com/office/infopath/2007/PartnerControls"/>
    </lcf76f155ced4ddcb4097134ff3c332f>
    <TaxCatchAll xmlns="533c05c6-00f6-423e-8652-bcbac581d0df" xsi:nil="true"/>
  </documentManagement>
</p:properties>
</file>

<file path=customXml/itemProps1.xml><?xml version="1.0" encoding="utf-8"?>
<ds:datastoreItem xmlns:ds="http://schemas.openxmlformats.org/officeDocument/2006/customXml" ds:itemID="{A53C93CD-6AAA-422E-899F-914680EEEE6F}"/>
</file>

<file path=customXml/itemProps2.xml><?xml version="1.0" encoding="utf-8"?>
<ds:datastoreItem xmlns:ds="http://schemas.openxmlformats.org/officeDocument/2006/customXml" ds:itemID="{086D1498-3E3C-4877-9380-0CDACC1D717D}"/>
</file>

<file path=customXml/itemProps3.xml><?xml version="1.0" encoding="utf-8"?>
<ds:datastoreItem xmlns:ds="http://schemas.openxmlformats.org/officeDocument/2006/customXml" ds:itemID="{8F1A0741-232D-4BD9-B8A7-68B4906A9E4D}"/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43</Words>
  <Application>Microsoft Macintosh PowerPoint</Application>
  <PresentationFormat>Panorámica</PresentationFormat>
  <Paragraphs>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Blanco, Miguel</dc:creator>
  <cp:lastModifiedBy>Blanco, Miguel</cp:lastModifiedBy>
  <cp:revision>6</cp:revision>
  <dcterms:created xsi:type="dcterms:W3CDTF">2023-03-21T09:58:02Z</dcterms:created>
  <dcterms:modified xsi:type="dcterms:W3CDTF">2023-03-29T11:37:37Z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0x01010072D585673C2FDC4F9DFC20BC21E79DBB</vt:lpwstr>
  </property>
</Properties>
</file>