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9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59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7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E6EC9D-0976-7547-B41C-5EDC243CCA3C}" type="datetimeFigureOut">
              <a:rPr lang="en-US" smtClean="0"/>
              <a:t>3/29/23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7616F-A292-2945-9021-C635838B66C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3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Figure S3. </a:t>
            </a:r>
            <a:r>
              <a:rPr lang="en-US" b="0" dirty="0"/>
              <a:t>Venn diagrams representing the pathways presence and absence at weaning (A) and the end of nursery (B) in the different study groups.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52FCC-666B-4844-BFF5-ED03BE4768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056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8D0F37-1917-5641-B81F-AFD07835E7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4F62C32-2DE4-C140-8FB4-D004E84DE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4F3462-A485-2244-9620-4827F9453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3/29/23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78C8BB1-F423-DC44-9946-21EC2824A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020CA7-6D3B-4742-B87A-B0B98F46E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105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4E5255-6F53-C343-BC1C-972993E7D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4D0560-2D79-5F4D-9950-8AA035D9F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E0BD89-1383-4E43-BC27-7E272A7A2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3/29/23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07A4E47-D2D7-934B-8BC6-CE0B16B27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F6916C5-A50B-0D43-AFEC-C7A2F703C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444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43E5FA-676D-2248-A19D-C241F9BE7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7481AB6-E156-594B-AA20-0768BE3AB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5CD8D75-0DFD-9A40-8920-28DD54283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3/29/23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6B42DBB-ED47-A84D-BCF5-81A27BD5C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6306E2-2621-6541-9F3D-A8938A0CC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817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B1900E-85E4-D647-B323-F02DE40B9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3E14C4-E7AC-1F41-AC37-97A122C6E5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09BB1AA-EDE1-E741-AC25-00A382EFE3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5676631-F2A4-3247-AE9D-9252E9A1A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3/29/23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303F4E4-AD5E-8145-A65D-0F91123C7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504A412-8BE8-C64D-B474-BD2785345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843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CDF8CF-7161-C648-BAEE-B65AB39D2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A8F315-E5E9-FB4E-9746-92779D844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6A779EF-6516-CB4E-8E47-D6AC21BC44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0337FF5-7035-C649-8EAD-4889F390C9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03D10B8-6C8C-AC4B-9A26-26CBB5ECD4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8BBE4BE-8F52-E140-85B3-32BB85EF2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3/29/23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C77C7D2-1F5E-4D43-9701-A3A685867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131E6C3-DED8-D74D-B3D5-E13F2C200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154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7257DA-1828-3848-8079-CDB9AE9AC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FF8F94F-4CB4-5D40-A77F-410686520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3/29/23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E3E891F-67E0-3F4F-9BCF-E027C3653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80A7061-C465-3D44-8690-B17425C87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721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35A55DC-A6B0-5C4C-9B26-9AFAF442A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3/29/23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858DEED-6BBF-384B-A395-325D7BD46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9D8E144-9084-884A-B9F9-00ABB07BB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963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E5453A-7D3F-DA42-97BE-6E39FE175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7E66D8A-75B2-0C41-BB98-A607CC53E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77C9811-D1C2-2B41-AE03-98697E9EA8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4404AED-B546-434D-B0BB-C1D2668FF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3/29/23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28AD271-EF49-C848-AF28-29BD805C2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9051523-C2DE-BE45-BCA1-ADA96B63F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577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3A55A3-F01F-2E41-B855-918CF2E39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C48F9A4-9B2E-5847-81BC-0B335B74C7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1A5AF40-A50E-AF48-99EF-19328D3D58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28170F6-8132-A140-B9C2-4AE4CCEF3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3/29/23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361C3E8-847D-4A40-AF39-3BE5F36D1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BF2BB50-440B-284F-84E7-E4E60A2EF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407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4241B9-30B6-5141-87E1-501E166FF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03B0832-FDEA-0D4F-A619-AD9A82463C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A879DC-E337-C544-B8F6-6893115EC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3/29/23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237DB3-1358-F74A-A723-9BAD91577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002843-8D49-4C42-B0E3-D62B9B9A7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795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85FAC95-C03B-6344-A1E5-5F046D32DA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71C675A-EBFB-7742-8BCF-31241DB88D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8FCF1F1-6874-B146-9AD6-D116CF29D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3/29/23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CE394D-A1CA-7541-89AE-FD9ABB735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CBF0C6-2D6B-1740-BF80-551689989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67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ECAECE-0135-9243-84F4-B5141D08F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F9FCBBB-6EFB-894D-A629-81339310F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2970A9-7A95-A242-932F-C9EF96B597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E163C-CB2C-8148-8DE0-A7013A7A2506}" type="datetimeFigureOut">
              <a:rPr lang="en-US" smtClean="0"/>
              <a:t>3/29/23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7C4DAD-6EE1-464C-BC05-4ABF209917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C041EA-8D6D-6F47-BFCE-0C1D6BF987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748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516C7EAF-9E6E-EEF3-235B-A647D166DBE3}"/>
              </a:ext>
            </a:extLst>
          </p:cNvPr>
          <p:cNvSpPr txBox="1"/>
          <p:nvPr/>
        </p:nvSpPr>
        <p:spPr>
          <a:xfrm>
            <a:off x="7714251" y="325523"/>
            <a:ext cx="26741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End of nursery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7047EF2-E5B7-23D0-A4B7-10B0FAC15C10}"/>
              </a:ext>
            </a:extLst>
          </p:cNvPr>
          <p:cNvSpPr txBox="1"/>
          <p:nvPr/>
        </p:nvSpPr>
        <p:spPr>
          <a:xfrm>
            <a:off x="1803562" y="298174"/>
            <a:ext cx="26741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Weaning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2E6CC58-A5F7-3FCB-BBD4-6BEED51C4AB3}"/>
              </a:ext>
            </a:extLst>
          </p:cNvPr>
          <p:cNvSpPr txBox="1"/>
          <p:nvPr/>
        </p:nvSpPr>
        <p:spPr>
          <a:xfrm>
            <a:off x="185311" y="129209"/>
            <a:ext cx="11821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b="1" dirty="0"/>
              <a:t>PATHWAYS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2A108626-E64D-873B-D2A4-EA9B696339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5310" y="805693"/>
            <a:ext cx="5910691" cy="5910691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C82316DE-7D91-3A3A-FFE1-745AFDF7EA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35822" y="805692"/>
            <a:ext cx="5910691" cy="591069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FC615ED-3BC6-A741-B5CF-404C4347C108}"/>
              </a:ext>
            </a:extLst>
          </p:cNvPr>
          <p:cNvSpPr txBox="1"/>
          <p:nvPr/>
        </p:nvSpPr>
        <p:spPr>
          <a:xfrm>
            <a:off x="145487" y="805692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DAFA5C0-75E9-1741-9A01-BB4DDF5946E3}"/>
              </a:ext>
            </a:extLst>
          </p:cNvPr>
          <p:cNvSpPr txBox="1"/>
          <p:nvPr/>
        </p:nvSpPr>
        <p:spPr>
          <a:xfrm>
            <a:off x="7520127" y="805692"/>
            <a:ext cx="380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B)</a:t>
            </a:r>
          </a:p>
        </p:txBody>
      </p:sp>
    </p:spTree>
    <p:extLst>
      <p:ext uri="{BB962C8B-B14F-4D97-AF65-F5344CB8AC3E}">
        <p14:creationId xmlns:p14="http://schemas.microsoft.com/office/powerpoint/2010/main" val="27583576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2D585673C2FDC4F9DFC20BC21E79DBB" ma:contentTypeVersion="16" ma:contentTypeDescription="Crear nuevo documento." ma:contentTypeScope="" ma:versionID="e0f93004ae07734f28b8979e55221793">
  <xsd:schema xmlns:xsd="http://www.w3.org/2001/XMLSchema" xmlns:xs="http://www.w3.org/2001/XMLSchema" xmlns:p="http://schemas.microsoft.com/office/2006/metadata/properties" xmlns:ns2="56ab7d9d-5c07-4e35-bd57-0e53ab8ec89b" xmlns:ns3="533c05c6-00f6-423e-8652-bcbac581d0df" targetNamespace="http://schemas.microsoft.com/office/2006/metadata/properties" ma:root="true" ma:fieldsID="6ccc2d3f90a2cd82b2299107be5bc924" ns2:_="" ns3:_="">
    <xsd:import namespace="56ab7d9d-5c07-4e35-bd57-0e53ab8ec89b"/>
    <xsd:import namespace="533c05c6-00f6-423e-8652-bcbac581d0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ab7d9d-5c07-4e35-bd57-0e53ab8ec8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Etiquetas de imagen" ma:readOnly="false" ma:fieldId="{5cf76f15-5ced-4ddc-b409-7134ff3c332f}" ma:taxonomyMulti="true" ma:sspId="fc9fdf53-5fc8-4dfd-ab7a-db58370f13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3c05c6-00f6-423e-8652-bcbac581d0d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2aaf277d-42d7-48c4-83e4-18d7057703b9}" ma:internalName="TaxCatchAll" ma:showField="CatchAllData" ma:web="533c05c6-00f6-423e-8652-bcbac581d0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6ab7d9d-5c07-4e35-bd57-0e53ab8ec89b">
      <Terms xmlns="http://schemas.microsoft.com/office/infopath/2007/PartnerControls"/>
    </lcf76f155ced4ddcb4097134ff3c332f>
    <TaxCatchAll xmlns="533c05c6-00f6-423e-8652-bcbac581d0df" xsi:nil="true"/>
  </documentManagement>
</p:properties>
</file>

<file path=customXml/itemProps1.xml><?xml version="1.0" encoding="utf-8"?>
<ds:datastoreItem xmlns:ds="http://schemas.openxmlformats.org/officeDocument/2006/customXml" ds:itemID="{14DDCC62-4065-4DF6-85DA-A3A1331BEB43}"/>
</file>

<file path=customXml/itemProps2.xml><?xml version="1.0" encoding="utf-8"?>
<ds:datastoreItem xmlns:ds="http://schemas.openxmlformats.org/officeDocument/2006/customXml" ds:itemID="{1C0FA568-71D7-4B44-8EA9-66F1B794A08E}"/>
</file>

<file path=customXml/itemProps3.xml><?xml version="1.0" encoding="utf-8"?>
<ds:datastoreItem xmlns:ds="http://schemas.openxmlformats.org/officeDocument/2006/customXml" ds:itemID="{C9321850-5DF8-4F4B-B013-954EFA68F325}"/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40</Words>
  <Application>Microsoft Macintosh PowerPoint</Application>
  <PresentationFormat>Panorámica</PresentationFormat>
  <Paragraphs>7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Blanco, Miguel</dc:creator>
  <cp:lastModifiedBy>Blanco, Miguel</cp:lastModifiedBy>
  <cp:revision>5</cp:revision>
  <dcterms:created xsi:type="dcterms:W3CDTF">2023-03-21T09:58:02Z</dcterms:created>
  <dcterms:modified xsi:type="dcterms:W3CDTF">2023-03-29T11:38:35Z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0x01010072D585673C2FDC4F9DFC20BC21E79DBB</vt:lpwstr>
  </property>
</Properties>
</file>