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76" r:id="rId5"/>
    <p:sldId id="275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D7FF79-C76E-40A7-AAAF-2FF186323F78}" v="11" dt="2023-04-18T15:17:01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69" autoAdjust="0"/>
    <p:restoredTop sz="94169" autoAdjust="0"/>
  </p:normalViewPr>
  <p:slideViewPr>
    <p:cSldViewPr snapToGrid="0" snapToObjects="1">
      <p:cViewPr varScale="1">
        <p:scale>
          <a:sx n="151" d="100"/>
          <a:sy n="151" d="100"/>
        </p:scale>
        <p:origin x="11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iller, Lola" userId="9d50200c-d06d-4a4d-a369-274aead13035" providerId="ADAL" clId="{D5D7FF79-C76E-40A7-AAAF-2FF186323F78}"/>
    <pc:docChg chg="undo custSel addSld delSld modSld">
      <pc:chgData name="Pailler, Lola" userId="9d50200c-d06d-4a4d-a369-274aead13035" providerId="ADAL" clId="{D5D7FF79-C76E-40A7-AAAF-2FF186323F78}" dt="2023-04-18T15:17:25.693" v="88" actId="1076"/>
      <pc:docMkLst>
        <pc:docMk/>
      </pc:docMkLst>
      <pc:sldChg chg="add del">
        <pc:chgData name="Pailler, Lola" userId="9d50200c-d06d-4a4d-a369-274aead13035" providerId="ADAL" clId="{D5D7FF79-C76E-40A7-AAAF-2FF186323F78}" dt="2023-04-18T14:17:57.612" v="13" actId="2696"/>
        <pc:sldMkLst>
          <pc:docMk/>
          <pc:sldMk cId="592370433" sldId="271"/>
        </pc:sldMkLst>
      </pc:sldChg>
      <pc:sldChg chg="addSp delSp modSp mod">
        <pc:chgData name="Pailler, Lola" userId="9d50200c-d06d-4a4d-a369-274aead13035" providerId="ADAL" clId="{D5D7FF79-C76E-40A7-AAAF-2FF186323F78}" dt="2023-04-18T15:17:25.693" v="88" actId="1076"/>
        <pc:sldMkLst>
          <pc:docMk/>
          <pc:sldMk cId="2647232077" sldId="275"/>
        </pc:sldMkLst>
        <pc:spChg chg="mod topLvl">
          <ac:chgData name="Pailler, Lola" userId="9d50200c-d06d-4a4d-a369-274aead13035" providerId="ADAL" clId="{D5D7FF79-C76E-40A7-AAAF-2FF186323F78}" dt="2023-04-18T15:17:01.225" v="87" actId="164"/>
          <ac:spMkLst>
            <pc:docMk/>
            <pc:sldMk cId="2647232077" sldId="275"/>
            <ac:spMk id="6" creationId="{F4C2B799-4432-526C-C959-34C50D737DF3}"/>
          </ac:spMkLst>
        </pc:spChg>
        <pc:spChg chg="mod topLvl">
          <ac:chgData name="Pailler, Lola" userId="9d50200c-d06d-4a4d-a369-274aead13035" providerId="ADAL" clId="{D5D7FF79-C76E-40A7-AAAF-2FF186323F78}" dt="2023-04-18T15:17:25.693" v="88" actId="1076"/>
          <ac:spMkLst>
            <pc:docMk/>
            <pc:sldMk cId="2647232077" sldId="275"/>
            <ac:spMk id="9" creationId="{64232DEC-2F24-12E5-D2F2-D0938886B896}"/>
          </ac:spMkLst>
        </pc:spChg>
        <pc:grpChg chg="del">
          <ac:chgData name="Pailler, Lola" userId="9d50200c-d06d-4a4d-a369-274aead13035" providerId="ADAL" clId="{D5D7FF79-C76E-40A7-AAAF-2FF186323F78}" dt="2023-04-18T14:19:39.633" v="15" actId="165"/>
          <ac:grpSpMkLst>
            <pc:docMk/>
            <pc:sldMk cId="2647232077" sldId="275"/>
            <ac:grpSpMk id="3" creationId="{29F544BE-B558-CA41-D0C1-C854B4FC32E1}"/>
          </ac:grpSpMkLst>
        </pc:grpChg>
        <pc:grpChg chg="del">
          <ac:chgData name="Pailler, Lola" userId="9d50200c-d06d-4a4d-a369-274aead13035" providerId="ADAL" clId="{D5D7FF79-C76E-40A7-AAAF-2FF186323F78}" dt="2023-04-18T14:21:31.414" v="21" actId="165"/>
          <ac:grpSpMkLst>
            <pc:docMk/>
            <pc:sldMk cId="2647232077" sldId="275"/>
            <ac:grpSpMk id="7" creationId="{2BCC31F4-030F-FA74-6DA6-EDF48495BC0E}"/>
          </ac:grpSpMkLst>
        </pc:grpChg>
        <pc:grpChg chg="add del mod">
          <ac:chgData name="Pailler, Lola" userId="9d50200c-d06d-4a4d-a369-274aead13035" providerId="ADAL" clId="{D5D7FF79-C76E-40A7-AAAF-2FF186323F78}" dt="2023-04-18T14:27:24.086" v="24" actId="165"/>
          <ac:grpSpMkLst>
            <pc:docMk/>
            <pc:sldMk cId="2647232077" sldId="275"/>
            <ac:grpSpMk id="10" creationId="{EECC498F-2621-774A-2813-77D2BAE9FE43}"/>
          </ac:grpSpMkLst>
        </pc:grpChg>
        <pc:grpChg chg="add del mod">
          <ac:chgData name="Pailler, Lola" userId="9d50200c-d06d-4a4d-a369-274aead13035" providerId="ADAL" clId="{D5D7FF79-C76E-40A7-AAAF-2FF186323F78}" dt="2023-04-18T15:15:44.419" v="85" actId="165"/>
          <ac:grpSpMkLst>
            <pc:docMk/>
            <pc:sldMk cId="2647232077" sldId="275"/>
            <ac:grpSpMk id="11" creationId="{7DD929AF-203D-580C-D097-E7AF549001B2}"/>
          </ac:grpSpMkLst>
        </pc:grpChg>
        <pc:grpChg chg="add del mod">
          <ac:chgData name="Pailler, Lola" userId="9d50200c-d06d-4a4d-a369-274aead13035" providerId="ADAL" clId="{D5D7FF79-C76E-40A7-AAAF-2FF186323F78}" dt="2023-04-18T15:15:44.419" v="85" actId="165"/>
          <ac:grpSpMkLst>
            <pc:docMk/>
            <pc:sldMk cId="2647232077" sldId="275"/>
            <ac:grpSpMk id="12" creationId="{BC13F2DE-3DEB-9A52-1FCA-D315F2B09114}"/>
          </ac:grpSpMkLst>
        </pc:grpChg>
        <pc:grpChg chg="add mod">
          <ac:chgData name="Pailler, Lola" userId="9d50200c-d06d-4a4d-a369-274aead13035" providerId="ADAL" clId="{D5D7FF79-C76E-40A7-AAAF-2FF186323F78}" dt="2023-04-18T15:16:01.208" v="86" actId="164"/>
          <ac:grpSpMkLst>
            <pc:docMk/>
            <pc:sldMk cId="2647232077" sldId="275"/>
            <ac:grpSpMk id="14" creationId="{B510613B-2941-9C34-EB20-049DE68C7A99}"/>
          </ac:grpSpMkLst>
        </pc:grpChg>
        <pc:grpChg chg="add mod">
          <ac:chgData name="Pailler, Lola" userId="9d50200c-d06d-4a4d-a369-274aead13035" providerId="ADAL" clId="{D5D7FF79-C76E-40A7-AAAF-2FF186323F78}" dt="2023-04-18T15:17:01.225" v="87" actId="164"/>
          <ac:grpSpMkLst>
            <pc:docMk/>
            <pc:sldMk cId="2647232077" sldId="275"/>
            <ac:grpSpMk id="16" creationId="{B05FEE92-F727-6815-7F22-C852A788401C}"/>
          </ac:grpSpMkLst>
        </pc:grpChg>
        <pc:picChg chg="mod topLvl">
          <ac:chgData name="Pailler, Lola" userId="9d50200c-d06d-4a4d-a369-274aead13035" providerId="ADAL" clId="{D5D7FF79-C76E-40A7-AAAF-2FF186323F78}" dt="2023-04-18T15:17:01.225" v="87" actId="164"/>
          <ac:picMkLst>
            <pc:docMk/>
            <pc:sldMk cId="2647232077" sldId="275"/>
            <ac:picMk id="4" creationId="{452F77CC-5428-0470-5D41-F9F04F61F113}"/>
          </ac:picMkLst>
        </pc:picChg>
        <pc:picChg chg="mod topLvl">
          <ac:chgData name="Pailler, Lola" userId="9d50200c-d06d-4a4d-a369-274aead13035" providerId="ADAL" clId="{D5D7FF79-C76E-40A7-AAAF-2FF186323F78}" dt="2023-04-18T15:16:01.208" v="86" actId="164"/>
          <ac:picMkLst>
            <pc:docMk/>
            <pc:sldMk cId="2647232077" sldId="275"/>
            <ac:picMk id="8" creationId="{07A2AF63-9579-CB94-91DC-EA450196C9B1}"/>
          </ac:picMkLst>
        </pc:picChg>
      </pc:sldChg>
      <pc:sldChg chg="addSp delSp modSp add mod">
        <pc:chgData name="Pailler, Lola" userId="9d50200c-d06d-4a4d-a369-274aead13035" providerId="ADAL" clId="{D5D7FF79-C76E-40A7-AAAF-2FF186323F78}" dt="2023-04-18T14:14:37.551" v="6" actId="164"/>
        <pc:sldMkLst>
          <pc:docMk/>
          <pc:sldMk cId="2947310029" sldId="276"/>
        </pc:sldMkLst>
        <pc:spChg chg="mod topLvl">
          <ac:chgData name="Pailler, Lola" userId="9d50200c-d06d-4a4d-a369-274aead13035" providerId="ADAL" clId="{D5D7FF79-C76E-40A7-AAAF-2FF186323F78}" dt="2023-04-18T14:14:37.551" v="6" actId="164"/>
          <ac:spMkLst>
            <pc:docMk/>
            <pc:sldMk cId="2947310029" sldId="276"/>
            <ac:spMk id="7" creationId="{C148C23F-06E3-54A7-2BDA-7C128D491F01}"/>
          </ac:spMkLst>
        </pc:spChg>
        <pc:grpChg chg="del">
          <ac:chgData name="Pailler, Lola" userId="9d50200c-d06d-4a4d-a369-274aead13035" providerId="ADAL" clId="{D5D7FF79-C76E-40A7-AAAF-2FF186323F78}" dt="2023-04-18T14:12:51.785" v="1" actId="165"/>
          <ac:grpSpMkLst>
            <pc:docMk/>
            <pc:sldMk cId="2947310029" sldId="276"/>
            <ac:grpSpMk id="3" creationId="{40BCFA51-4E60-FAB7-4A42-451E4CAE8DB9}"/>
          </ac:grpSpMkLst>
        </pc:grpChg>
        <pc:grpChg chg="add mod">
          <ac:chgData name="Pailler, Lola" userId="9d50200c-d06d-4a4d-a369-274aead13035" providerId="ADAL" clId="{D5D7FF79-C76E-40A7-AAAF-2FF186323F78}" dt="2023-04-18T14:14:37.551" v="6" actId="164"/>
          <ac:grpSpMkLst>
            <pc:docMk/>
            <pc:sldMk cId="2947310029" sldId="276"/>
            <ac:grpSpMk id="4" creationId="{02E61AE7-BC95-EF01-E2FF-4C0013E20501}"/>
          </ac:grpSpMkLst>
        </pc:grpChg>
        <pc:picChg chg="mod topLvl">
          <ac:chgData name="Pailler, Lola" userId="9d50200c-d06d-4a4d-a369-274aead13035" providerId="ADAL" clId="{D5D7FF79-C76E-40A7-AAAF-2FF186323F78}" dt="2023-04-18T14:14:37.551" v="6" actId="164"/>
          <ac:picMkLst>
            <pc:docMk/>
            <pc:sldMk cId="2947310029" sldId="276"/>
            <ac:picMk id="6" creationId="{1D874E09-5BC9-D597-4C8A-2C59B151AD4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6EC9D-0976-7547-B41C-5EDC243CCA3C}" type="datetimeFigureOut">
              <a:rPr lang="en-US" smtClean="0"/>
              <a:t>4/19/23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7616F-A292-2945-9021-C635838B66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Figure S2. </a:t>
            </a:r>
            <a:r>
              <a:rPr lang="en-US" b="0" dirty="0"/>
              <a:t>H</a:t>
            </a:r>
            <a:r>
              <a:rPr lang="en-US" dirty="0"/>
              <a:t>eatmap representing the top 25 species by average abundance clustering with Bray-Curtis (A ), top 25 pathways with Spearman (B)  from the TS, TP and control groups. the top 25 species by average abundance clustering with Bray-Curtis (C), top 25 pathways with Spearman (D)  from the IP, TS-IP and control groups.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52FCC-666B-4844-BFF5-ED03BE4768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49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Figure S2. </a:t>
            </a:r>
            <a:r>
              <a:rPr lang="en-US" b="0" dirty="0"/>
              <a:t>H</a:t>
            </a:r>
            <a:r>
              <a:rPr lang="en-US" dirty="0"/>
              <a:t>eatmap representing the top 25 species by average abundance clustering with Bray-Curtis (A ), top 25 pathways with Spearman (B)  from the TS, TP and control groups. the top 25 species by average abundance clustering with Bray-Curtis (C), top 25 pathways with Spearman (D)  from the IP, TS-IP and control groups.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52FCC-666B-4844-BFF5-ED03BE4768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98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8D0F37-1917-5641-B81F-AFD07835E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F62C32-2DE4-C140-8FB4-D004E84DE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4F3462-A485-2244-9620-4827F9453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8C8BB1-F423-DC44-9946-21EC2824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020CA7-6D3B-4742-B87A-B0B98F46E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10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E5255-6F53-C343-BC1C-972993E7D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4D0560-2D79-5F4D-9950-8AA035D9F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E0BD89-1383-4E43-BC27-7E272A7A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7A4E47-D2D7-934B-8BC6-CE0B16B27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6916C5-A50B-0D43-AFEC-C7A2F703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4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3E5FA-676D-2248-A19D-C241F9BE7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481AB6-E156-594B-AA20-0768BE3AB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CD8D75-0DFD-9A40-8920-28DD54283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B42DBB-ED47-A84D-BCF5-81A27BD5C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6306E2-2621-6541-9F3D-A8938A0C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1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B1900E-85E4-D647-B323-F02DE40B9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3E14C4-E7AC-1F41-AC37-97A122C6E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9BB1AA-EDE1-E741-AC25-00A382EFE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676631-F2A4-3247-AE9D-9252E9A1A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03F4E4-AD5E-8145-A65D-0F91123C7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04A412-8BE8-C64D-B474-BD2785345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43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DF8CF-7161-C648-BAEE-B65AB39D2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A8F315-E5E9-FB4E-9746-92779D844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A779EF-6516-CB4E-8E47-D6AC21BC4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0337FF5-7035-C649-8EAD-4889F390C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03D10B8-6C8C-AC4B-9A26-26CBB5ECD4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BBE4BE-8F52-E140-85B3-32BB85EF2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C77C7D2-1F5E-4D43-9701-A3A685867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131E6C3-DED8-D74D-B3D5-E13F2C200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54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257DA-1828-3848-8079-CDB9AE9A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FF8F94F-4CB4-5D40-A77F-410686520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E3E891F-67E0-3F4F-9BCF-E027C3653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0A7061-C465-3D44-8690-B17425C87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2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35A55DC-A6B0-5C4C-9B26-9AFAF442A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58DEED-6BBF-384B-A395-325D7BD4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D8E144-9084-884A-B9F9-00ABB07BB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6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E5453A-7D3F-DA42-97BE-6E39FE17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E66D8A-75B2-0C41-BB98-A607CC53E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7C9811-D1C2-2B41-AE03-98697E9EA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404AED-B546-434D-B0BB-C1D2668FF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8AD271-EF49-C848-AF28-29BD805C2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051523-C2DE-BE45-BCA1-ADA96B63F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7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A55A3-F01F-2E41-B855-918CF2E3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C48F9A4-9B2E-5847-81BC-0B335B74C7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A5AF40-A50E-AF48-99EF-19328D3D5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8170F6-8132-A140-B9C2-4AE4CCEF3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61C3E8-847D-4A40-AF39-3BE5F36D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F2BB50-440B-284F-84E7-E4E60A2E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0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241B9-30B6-5141-87E1-501E166FF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3B0832-FDEA-0D4F-A619-AD9A82463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A879DC-E337-C544-B8F6-6893115EC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237DB3-1358-F74A-A723-9BAD91577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002843-8D49-4C42-B0E3-D62B9B9A7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9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5FAC95-C03B-6344-A1E5-5F046D32DA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1C675A-EBFB-7742-8BCF-31241DB88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FCF1F1-6874-B146-9AD6-D116CF29D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CE394D-A1CA-7541-89AE-FD9ABB73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CBF0C6-2D6B-1740-BF80-551689989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6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ECAECE-0135-9243-84F4-B5141D08F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9FCBBB-6EFB-894D-A629-81339310F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2970A9-7A95-A242-932F-C9EF96B597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E163C-CB2C-8148-8DE0-A7013A7A2506}" type="datetimeFigureOut">
              <a:rPr lang="en-US" smtClean="0"/>
              <a:t>4/19/23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7C4DAD-6EE1-464C-BC05-4ABF20991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C041EA-8D6D-6F47-BFCE-0C1D6BF987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C52C7-F222-7B4B-82B3-808D05FBF0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4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5288B7C-8D95-1F4E-AD62-729204425A08}"/>
              </a:ext>
            </a:extLst>
          </p:cNvPr>
          <p:cNvSpPr txBox="1"/>
          <p:nvPr/>
        </p:nvSpPr>
        <p:spPr>
          <a:xfrm>
            <a:off x="0" y="36954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DB654F9-82F8-8745-9538-1DDFB923F47F}"/>
              </a:ext>
            </a:extLst>
          </p:cNvPr>
          <p:cNvSpPr txBox="1"/>
          <p:nvPr/>
        </p:nvSpPr>
        <p:spPr>
          <a:xfrm>
            <a:off x="5402227" y="358529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B)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2E61AE7-BC95-EF01-E2FF-4C0013E20501}"/>
              </a:ext>
            </a:extLst>
          </p:cNvPr>
          <p:cNvGrpSpPr/>
          <p:nvPr/>
        </p:nvGrpSpPr>
        <p:grpSpPr>
          <a:xfrm>
            <a:off x="281587" y="909130"/>
            <a:ext cx="5120640" cy="5438377"/>
            <a:chOff x="281587" y="909130"/>
            <a:chExt cx="5120640" cy="5438377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D874E09-5BC9-D597-4C8A-2C59B151A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587" y="909130"/>
              <a:ext cx="5120640" cy="5093546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C148C23F-06E3-54A7-2BDA-7C128D491F01}"/>
                </a:ext>
              </a:extLst>
            </p:cNvPr>
            <p:cNvSpPr txBox="1"/>
            <p:nvPr/>
          </p:nvSpPr>
          <p:spPr>
            <a:xfrm rot="16200000">
              <a:off x="2300133" y="4258564"/>
              <a:ext cx="827738" cy="335014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CONTROL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TS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TP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CONTROL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TP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CONTROL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TP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CONTROL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TS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TS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CONTROL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TP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TS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TP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TP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CONTROL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TP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CONTROL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CONTROL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TP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TS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TS – D21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TP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TP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CONTROL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TS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CONTROL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TS – D49</a:t>
              </a:r>
            </a:p>
            <a:p>
              <a:pPr algn="r" defTabSz="900000">
                <a:spcAft>
                  <a:spcPts val="10"/>
                </a:spcAft>
              </a:pPr>
              <a:r>
                <a:rPr lang="en-US" sz="730" dirty="0"/>
                <a:t>TS – D49</a:t>
              </a: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A38814E0-8F8E-E40E-BF55-3019336F68AA}"/>
              </a:ext>
            </a:extLst>
          </p:cNvPr>
          <p:cNvGrpSpPr/>
          <p:nvPr/>
        </p:nvGrpSpPr>
        <p:grpSpPr>
          <a:xfrm>
            <a:off x="5782459" y="909130"/>
            <a:ext cx="6132671" cy="5533816"/>
            <a:chOff x="5643297" y="686090"/>
            <a:chExt cx="6132671" cy="5533816"/>
          </a:xfrm>
        </p:grpSpPr>
        <p:pic>
          <p:nvPicPr>
            <p:cNvPr id="12" name="Imagen 11" descr="Interfaz de usuario gráfica&#10;&#10;Descripción generada automáticamente con confianza baja">
              <a:extLst>
                <a:ext uri="{FF2B5EF4-FFF2-40B4-BE49-F238E27FC236}">
                  <a16:creationId xmlns:a16="http://schemas.microsoft.com/office/drawing/2014/main" id="{AB1B7744-02A8-242F-43FF-BAF0F7328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43297" y="686090"/>
              <a:ext cx="6132671" cy="5094000"/>
            </a:xfrm>
            <a:prstGeom prst="rect">
              <a:avLst/>
            </a:prstGeom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36894143-0C61-BF5E-FF66-2BE873CF4A9C}"/>
                </a:ext>
              </a:extLst>
            </p:cNvPr>
            <p:cNvSpPr txBox="1"/>
            <p:nvPr/>
          </p:nvSpPr>
          <p:spPr>
            <a:xfrm rot="16200000">
              <a:off x="7659166" y="4083244"/>
              <a:ext cx="923176" cy="335014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30" dirty="0"/>
                <a:t>TP – D21</a:t>
              </a:r>
            </a:p>
            <a:p>
              <a:pPr algn="r"/>
              <a:r>
                <a:rPr lang="en-US" sz="730" dirty="0"/>
                <a:t>CONTROL – D49</a:t>
              </a:r>
            </a:p>
            <a:p>
              <a:pPr algn="r"/>
              <a:r>
                <a:rPr lang="en-US" sz="730" dirty="0"/>
                <a:t>CONTROL – D49</a:t>
              </a:r>
            </a:p>
            <a:p>
              <a:pPr algn="r"/>
              <a:r>
                <a:rPr lang="en-US" sz="730" dirty="0"/>
                <a:t>TS – D49</a:t>
              </a:r>
            </a:p>
            <a:p>
              <a:pPr algn="r"/>
              <a:r>
                <a:rPr lang="en-US" sz="730" dirty="0"/>
                <a:t>TS – D49</a:t>
              </a:r>
            </a:p>
            <a:p>
              <a:pPr algn="r"/>
              <a:r>
                <a:rPr lang="en-US" sz="730" dirty="0"/>
                <a:t>CONTROL – D49</a:t>
              </a:r>
            </a:p>
            <a:p>
              <a:pPr algn="r"/>
              <a:r>
                <a:rPr lang="en-US" sz="730" dirty="0"/>
                <a:t>TP – D49</a:t>
              </a:r>
            </a:p>
            <a:p>
              <a:pPr algn="r"/>
              <a:r>
                <a:rPr lang="en-US" sz="730" dirty="0"/>
                <a:t>CONTROL – D49</a:t>
              </a:r>
            </a:p>
            <a:p>
              <a:pPr algn="r"/>
              <a:r>
                <a:rPr lang="en-US" sz="730" dirty="0"/>
                <a:t>TS – D21</a:t>
              </a:r>
            </a:p>
            <a:p>
              <a:pPr algn="r"/>
              <a:r>
                <a:rPr lang="en-US" sz="730" dirty="0"/>
                <a:t>TP – D49</a:t>
              </a:r>
            </a:p>
            <a:p>
              <a:pPr algn="r"/>
              <a:r>
                <a:rPr lang="en-US" sz="730" dirty="0"/>
                <a:t>TS – D49</a:t>
              </a:r>
            </a:p>
            <a:p>
              <a:pPr algn="r"/>
              <a:r>
                <a:rPr lang="en-US" sz="730" dirty="0"/>
                <a:t>TP – D49</a:t>
              </a:r>
            </a:p>
            <a:p>
              <a:pPr algn="r"/>
              <a:r>
                <a:rPr lang="en-US" sz="730" dirty="0"/>
                <a:t>TP – D49</a:t>
              </a:r>
            </a:p>
            <a:p>
              <a:pPr algn="r"/>
              <a:r>
                <a:rPr lang="en-US" sz="730" dirty="0"/>
                <a:t>TS – D21</a:t>
              </a:r>
            </a:p>
            <a:p>
              <a:pPr algn="r"/>
              <a:r>
                <a:rPr lang="en-US" sz="730" dirty="0"/>
                <a:t>TS – D21</a:t>
              </a:r>
            </a:p>
            <a:p>
              <a:pPr algn="r"/>
              <a:r>
                <a:rPr lang="en-US" sz="730" dirty="0"/>
                <a:t>TS – D49</a:t>
              </a:r>
            </a:p>
            <a:p>
              <a:pPr algn="r"/>
              <a:r>
                <a:rPr lang="en-US" sz="730" dirty="0"/>
                <a:t>TS – D21</a:t>
              </a:r>
            </a:p>
            <a:p>
              <a:pPr algn="r"/>
              <a:r>
                <a:rPr lang="en-US" sz="730" dirty="0"/>
                <a:t>TP – D49</a:t>
              </a:r>
            </a:p>
            <a:p>
              <a:pPr algn="r"/>
              <a:r>
                <a:rPr lang="en-US" sz="730" dirty="0"/>
                <a:t>CONTROL – D21</a:t>
              </a:r>
            </a:p>
            <a:p>
              <a:pPr algn="r"/>
              <a:r>
                <a:rPr lang="en-US" sz="730" dirty="0"/>
                <a:t>TP – D21</a:t>
              </a:r>
            </a:p>
            <a:p>
              <a:pPr algn="r"/>
              <a:r>
                <a:rPr lang="en-US" sz="730" dirty="0"/>
                <a:t>CONTROL – D49</a:t>
              </a:r>
            </a:p>
            <a:p>
              <a:pPr algn="r"/>
              <a:r>
                <a:rPr lang="en-US" sz="730" dirty="0"/>
                <a:t>TP – D21</a:t>
              </a:r>
            </a:p>
            <a:p>
              <a:pPr algn="r"/>
              <a:r>
                <a:rPr lang="en-US" sz="730" dirty="0"/>
                <a:t>TP – D21</a:t>
              </a:r>
            </a:p>
            <a:p>
              <a:pPr algn="r"/>
              <a:r>
                <a:rPr lang="en-US" sz="730" dirty="0"/>
                <a:t>CONTROL – D21</a:t>
              </a:r>
            </a:p>
            <a:p>
              <a:pPr algn="r"/>
              <a:r>
                <a:rPr lang="en-US" sz="730" dirty="0"/>
                <a:t>CONTROL – D21</a:t>
              </a:r>
            </a:p>
            <a:p>
              <a:pPr algn="r"/>
              <a:r>
                <a:rPr lang="en-US" sz="730" dirty="0"/>
                <a:t>CONTROL – D21</a:t>
              </a:r>
            </a:p>
            <a:p>
              <a:pPr algn="r"/>
              <a:r>
                <a:rPr lang="en-US" sz="730" dirty="0"/>
                <a:t>CONTROL – D21</a:t>
              </a:r>
            </a:p>
            <a:p>
              <a:pPr algn="r"/>
              <a:r>
                <a:rPr lang="en-US" sz="730" dirty="0"/>
                <a:t>TS – D21</a:t>
              </a:r>
            </a:p>
            <a:p>
              <a:pPr algn="r"/>
              <a:r>
                <a:rPr lang="en-US" sz="730" dirty="0"/>
                <a:t>TP – D21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7310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E89BE89-6706-D54D-AE93-16B31B2FC57F}"/>
              </a:ext>
            </a:extLst>
          </p:cNvPr>
          <p:cNvSpPr txBox="1"/>
          <p:nvPr/>
        </p:nvSpPr>
        <p:spPr>
          <a:xfrm>
            <a:off x="10389" y="403523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865DD9-6190-1649-9CAA-4F9CD45A3A7F}"/>
              </a:ext>
            </a:extLst>
          </p:cNvPr>
          <p:cNvSpPr txBox="1"/>
          <p:nvPr/>
        </p:nvSpPr>
        <p:spPr>
          <a:xfrm>
            <a:off x="5698134" y="403523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D)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B05FEE92-F727-6815-7F22-C852A788401C}"/>
              </a:ext>
            </a:extLst>
          </p:cNvPr>
          <p:cNvGrpSpPr/>
          <p:nvPr/>
        </p:nvGrpSpPr>
        <p:grpSpPr>
          <a:xfrm>
            <a:off x="286652" y="950187"/>
            <a:ext cx="5411482" cy="5421443"/>
            <a:chOff x="286652" y="950187"/>
            <a:chExt cx="5411482" cy="5421443"/>
          </a:xfrm>
        </p:grpSpPr>
        <p:pic>
          <p:nvPicPr>
            <p:cNvPr id="4" name="Imagen 3" descr="Interfaz de usuario gráfica&#10;&#10;Descripción generada automáticamente">
              <a:extLst>
                <a:ext uri="{FF2B5EF4-FFF2-40B4-BE49-F238E27FC236}">
                  <a16:creationId xmlns:a16="http://schemas.microsoft.com/office/drawing/2014/main" id="{452F77CC-5428-0470-5D41-F9F04F61F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652" y="950187"/>
              <a:ext cx="5411482" cy="5041697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4C2B799-4432-526C-C959-34C50D737DF3}"/>
                </a:ext>
              </a:extLst>
            </p:cNvPr>
            <p:cNvSpPr txBox="1"/>
            <p:nvPr/>
          </p:nvSpPr>
          <p:spPr>
            <a:xfrm rot="16200000">
              <a:off x="2337538" y="4264245"/>
              <a:ext cx="823526" cy="33912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30" dirty="0"/>
                <a:t>TS-IP – D21</a:t>
              </a:r>
            </a:p>
            <a:p>
              <a:pPr algn="r"/>
              <a:r>
                <a:rPr lang="en-US" sz="730" dirty="0"/>
                <a:t>CONTROL – D21</a:t>
              </a:r>
            </a:p>
            <a:p>
              <a:pPr algn="r"/>
              <a:r>
                <a:rPr lang="en-US" sz="730" dirty="0"/>
                <a:t>CONTROL – D21</a:t>
              </a:r>
            </a:p>
            <a:p>
              <a:pPr algn="r"/>
              <a:r>
                <a:rPr lang="en-US" sz="730" dirty="0"/>
                <a:t>CONTROL – D21</a:t>
              </a:r>
            </a:p>
            <a:p>
              <a:pPr algn="r"/>
              <a:r>
                <a:rPr lang="en-US" sz="730" dirty="0"/>
                <a:t>CONTROL – D21</a:t>
              </a:r>
            </a:p>
            <a:p>
              <a:pPr algn="r"/>
              <a:r>
                <a:rPr lang="en-US" sz="730" dirty="0"/>
                <a:t>CONTROL – D21</a:t>
              </a:r>
            </a:p>
            <a:p>
              <a:pPr algn="r"/>
              <a:r>
                <a:rPr lang="en-US" sz="730" dirty="0"/>
                <a:t>TS-IP – D21</a:t>
              </a:r>
            </a:p>
            <a:p>
              <a:pPr algn="r"/>
              <a:r>
                <a:rPr lang="en-US" sz="730" dirty="0"/>
                <a:t>TS-IP – D21</a:t>
              </a:r>
            </a:p>
            <a:p>
              <a:pPr algn="r"/>
              <a:r>
                <a:rPr lang="en-US" sz="730" dirty="0"/>
                <a:t>IP – D21</a:t>
              </a:r>
            </a:p>
            <a:p>
              <a:pPr algn="r"/>
              <a:r>
                <a:rPr lang="en-US" sz="730" dirty="0"/>
                <a:t>IP – D21</a:t>
              </a:r>
            </a:p>
            <a:p>
              <a:pPr algn="r"/>
              <a:r>
                <a:rPr lang="en-US" sz="730" dirty="0"/>
                <a:t>IP – D21</a:t>
              </a:r>
            </a:p>
            <a:p>
              <a:pPr algn="r"/>
              <a:r>
                <a:rPr lang="en-US" sz="730" dirty="0"/>
                <a:t>TS-IP – D21</a:t>
              </a:r>
            </a:p>
            <a:p>
              <a:pPr algn="r"/>
              <a:r>
                <a:rPr lang="en-US" sz="730" dirty="0"/>
                <a:t>IP – D21</a:t>
              </a:r>
            </a:p>
            <a:p>
              <a:pPr algn="r"/>
              <a:r>
                <a:rPr lang="en-US" sz="730" dirty="0"/>
                <a:t>TS-IP – D21</a:t>
              </a:r>
            </a:p>
            <a:p>
              <a:pPr algn="r"/>
              <a:r>
                <a:rPr lang="en-US" sz="730" dirty="0"/>
                <a:t>CONTROL – D49</a:t>
              </a:r>
            </a:p>
            <a:p>
              <a:pPr algn="r"/>
              <a:r>
                <a:rPr lang="en-US" sz="730" dirty="0"/>
                <a:t>TS-ÌP – D49</a:t>
              </a:r>
            </a:p>
            <a:p>
              <a:pPr algn="r"/>
              <a:r>
                <a:rPr lang="en-US" sz="730" dirty="0"/>
                <a:t>TS-IP – D49</a:t>
              </a:r>
            </a:p>
            <a:p>
              <a:pPr algn="r"/>
              <a:r>
                <a:rPr lang="en-US" sz="730" dirty="0"/>
                <a:t>CONTROL – D49</a:t>
              </a:r>
            </a:p>
            <a:p>
              <a:pPr algn="r"/>
              <a:r>
                <a:rPr lang="en-US" sz="730" dirty="0"/>
                <a:t>TS-IP – D49</a:t>
              </a:r>
            </a:p>
            <a:p>
              <a:pPr algn="r"/>
              <a:r>
                <a:rPr lang="en-US" sz="730" dirty="0"/>
                <a:t>CONTROL – D49</a:t>
              </a:r>
            </a:p>
            <a:p>
              <a:pPr algn="r"/>
              <a:r>
                <a:rPr lang="en-US" sz="730" dirty="0"/>
                <a:t>IP – D49</a:t>
              </a:r>
            </a:p>
            <a:p>
              <a:pPr algn="r"/>
              <a:r>
                <a:rPr lang="en-US" sz="730" dirty="0"/>
                <a:t>IP – D49</a:t>
              </a:r>
            </a:p>
            <a:p>
              <a:pPr algn="r"/>
              <a:r>
                <a:rPr lang="en-US" sz="730" dirty="0"/>
                <a:t>IP – D49</a:t>
              </a:r>
            </a:p>
            <a:p>
              <a:pPr algn="r"/>
              <a:r>
                <a:rPr lang="en-US" sz="730" dirty="0"/>
                <a:t>CONTROL – D49</a:t>
              </a:r>
            </a:p>
            <a:p>
              <a:pPr algn="r"/>
              <a:r>
                <a:rPr lang="en-US" sz="730" dirty="0"/>
                <a:t>TS-IP – D49</a:t>
              </a:r>
            </a:p>
            <a:p>
              <a:pPr algn="r"/>
              <a:r>
                <a:rPr lang="en-US" sz="730" dirty="0"/>
                <a:t>IP – D49</a:t>
              </a:r>
            </a:p>
            <a:p>
              <a:pPr algn="r"/>
              <a:r>
                <a:rPr lang="en-US" sz="730" dirty="0"/>
                <a:t>IP – D49</a:t>
              </a:r>
            </a:p>
            <a:p>
              <a:pPr algn="r"/>
              <a:r>
                <a:rPr lang="en-US" sz="730" dirty="0"/>
                <a:t>CONTROL – D49</a:t>
              </a:r>
            </a:p>
            <a:p>
              <a:pPr algn="r"/>
              <a:r>
                <a:rPr lang="en-US" sz="730" dirty="0"/>
                <a:t>TS-IP – D49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B510613B-2941-9C34-EB20-049DE68C7A99}"/>
              </a:ext>
            </a:extLst>
          </p:cNvPr>
          <p:cNvGrpSpPr/>
          <p:nvPr/>
        </p:nvGrpSpPr>
        <p:grpSpPr>
          <a:xfrm>
            <a:off x="5884560" y="950188"/>
            <a:ext cx="6192001" cy="5559367"/>
            <a:chOff x="5884560" y="950188"/>
            <a:chExt cx="6192001" cy="5559367"/>
          </a:xfrm>
        </p:grpSpPr>
        <p:pic>
          <p:nvPicPr>
            <p:cNvPr id="8" name="Imagen 7" descr="Interfaz de usuario gráfica&#10;&#10;Descripción generada automáticamente">
              <a:extLst>
                <a:ext uri="{FF2B5EF4-FFF2-40B4-BE49-F238E27FC236}">
                  <a16:creationId xmlns:a16="http://schemas.microsoft.com/office/drawing/2014/main" id="{07A2AF63-9579-CB94-91DC-EA450196C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84560" y="950188"/>
              <a:ext cx="6192001" cy="5097686"/>
            </a:xfrm>
            <a:prstGeom prst="rect">
              <a:avLst/>
            </a:prstGeom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4232DEC-2F24-12E5-D2F2-D0938886B896}"/>
                </a:ext>
              </a:extLst>
            </p:cNvPr>
            <p:cNvSpPr txBox="1"/>
            <p:nvPr/>
          </p:nvSpPr>
          <p:spPr>
            <a:xfrm rot="16200000">
              <a:off x="7920222" y="4372893"/>
              <a:ext cx="923177" cy="335014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spcAft>
                  <a:spcPts val="20"/>
                </a:spcAft>
              </a:pPr>
              <a:r>
                <a:rPr lang="en-US" sz="730" dirty="0"/>
                <a:t>TS-IP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TS-IP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CONTROL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CONTROL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CONTROL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CONTROL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IP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IP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CONTROL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TS-IP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IP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TS-IP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TS-IP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IP – D21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TS-IP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TS-IP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CONTROL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IP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IP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IP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CONTROL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TS-IP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IP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CONTROL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CONTROL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TS-IP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TS-IP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CONTROL – D49</a:t>
              </a:r>
            </a:p>
            <a:p>
              <a:pPr algn="r">
                <a:spcAft>
                  <a:spcPts val="20"/>
                </a:spcAft>
              </a:pPr>
              <a:r>
                <a:rPr lang="en-US" sz="730" dirty="0"/>
                <a:t>IP – D49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72320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2D585673C2FDC4F9DFC20BC21E79DBB" ma:contentTypeVersion="16" ma:contentTypeDescription="Crear nuevo documento." ma:contentTypeScope="" ma:versionID="e0f93004ae07734f28b8979e55221793">
  <xsd:schema xmlns:xsd="http://www.w3.org/2001/XMLSchema" xmlns:xs="http://www.w3.org/2001/XMLSchema" xmlns:p="http://schemas.microsoft.com/office/2006/metadata/properties" xmlns:ns2="56ab7d9d-5c07-4e35-bd57-0e53ab8ec89b" xmlns:ns3="533c05c6-00f6-423e-8652-bcbac581d0df" targetNamespace="http://schemas.microsoft.com/office/2006/metadata/properties" ma:root="true" ma:fieldsID="6ccc2d3f90a2cd82b2299107be5bc924" ns2:_="" ns3:_="">
    <xsd:import namespace="56ab7d9d-5c07-4e35-bd57-0e53ab8ec89b"/>
    <xsd:import namespace="533c05c6-00f6-423e-8652-bcbac581d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ab7d9d-5c07-4e35-bd57-0e53ab8ec8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Etiquetas de imagen" ma:readOnly="false" ma:fieldId="{5cf76f15-5ced-4ddc-b409-7134ff3c332f}" ma:taxonomyMulti="true" ma:sspId="fc9fdf53-5fc8-4dfd-ab7a-db58370f13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c05c6-00f6-423e-8652-bcbac581d0d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aaf277d-42d7-48c4-83e4-18d7057703b9}" ma:internalName="TaxCatchAll" ma:showField="CatchAllData" ma:web="533c05c6-00f6-423e-8652-bcbac581d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ab7d9d-5c07-4e35-bd57-0e53ab8ec89b">
      <Terms xmlns="http://schemas.microsoft.com/office/infopath/2007/PartnerControls"/>
    </lcf76f155ced4ddcb4097134ff3c332f>
    <TaxCatchAll xmlns="533c05c6-00f6-423e-8652-bcbac581d0df" xsi:nil="true"/>
  </documentManagement>
</p:properties>
</file>

<file path=customXml/itemProps1.xml><?xml version="1.0" encoding="utf-8"?>
<ds:datastoreItem xmlns:ds="http://schemas.openxmlformats.org/officeDocument/2006/customXml" ds:itemID="{51F27F2E-48FA-4A21-8EB2-1BD807F70C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EA212D-39DE-4199-B773-26192D53CE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ab7d9d-5c07-4e35-bd57-0e53ab8ec89b"/>
    <ds:schemaRef ds:uri="533c05c6-00f6-423e-8652-bcbac581d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282A3B-598A-43CF-8C9D-EC6BE4F69152}">
  <ds:schemaRefs>
    <ds:schemaRef ds:uri="http://schemas.openxmlformats.org/package/2006/metadata/core-properties"/>
    <ds:schemaRef ds:uri="56ab7d9d-5c07-4e35-bd57-0e53ab8ec89b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documentManagement/types"/>
    <ds:schemaRef ds:uri="533c05c6-00f6-423e-8652-bcbac581d0df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488</Words>
  <Application>Microsoft Macintosh PowerPoint</Application>
  <PresentationFormat>Panorámica</PresentationFormat>
  <Paragraphs>124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Blanco, Miguel</dc:creator>
  <cp:lastModifiedBy>Blanco, Miguel</cp:lastModifiedBy>
  <cp:revision>8</cp:revision>
  <dcterms:created xsi:type="dcterms:W3CDTF">2023-03-21T09:58:02Z</dcterms:created>
  <dcterms:modified xsi:type="dcterms:W3CDTF">2023-04-19T07:38:56Z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0x01010072D585673C2FDC4F9DFC20BC21E79DBB</vt:lpwstr>
  </property>
  <property fmtid="{D5CDD505-2E9C-101B-9397-08002B2CF9AE}" pid="3" name="MediaServiceImageTags">
    <vt:lpwstr/>
  </property>
</Properties>
</file>