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00" r:id="rId2"/>
  </p:sldIdLst>
  <p:sldSz cx="85344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9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6AF60-829E-4C84-9CBC-13FC25D51419}" type="datetimeFigureOut">
              <a:rPr lang="en-US" smtClean="0"/>
              <a:t>4/18/2023</a:t>
            </a:fld>
            <a:endParaRPr lang="en-US"/>
          </a:p>
        </p:txBody>
      </p:sp>
      <p:sp>
        <p:nvSpPr>
          <p:cNvPr id="4" name="Slide Image Placeholder 3"/>
          <p:cNvSpPr>
            <a:spLocks noGrp="1" noRot="1" noChangeAspect="1"/>
          </p:cNvSpPr>
          <p:nvPr>
            <p:ph type="sldImg" idx="2"/>
          </p:nvPr>
        </p:nvSpPr>
        <p:spPr>
          <a:xfrm>
            <a:off x="1628775" y="1143000"/>
            <a:ext cx="3600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97440-CF15-4964-A31B-289AA65C67F4}" type="slidenum">
              <a:rPr lang="en-US" smtClean="0"/>
              <a:t>‹#›</a:t>
            </a:fld>
            <a:endParaRPr lang="en-US"/>
          </a:p>
        </p:txBody>
      </p:sp>
    </p:spTree>
    <p:extLst>
      <p:ext uri="{BB962C8B-B14F-4D97-AF65-F5344CB8AC3E}">
        <p14:creationId xmlns:p14="http://schemas.microsoft.com/office/powerpoint/2010/main" val="367373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197187"/>
            <a:ext cx="7254240" cy="2546773"/>
          </a:xfrm>
        </p:spPr>
        <p:txBody>
          <a:bodyPr anchor="b"/>
          <a:lstStyle>
            <a:lvl1pPr algn="ctr">
              <a:defRPr sz="5600"/>
            </a:lvl1pPr>
          </a:lstStyle>
          <a:p>
            <a:r>
              <a:rPr lang="en-US"/>
              <a:t>Click to edit Master title style</a:t>
            </a:r>
            <a:endParaRPr lang="en-US" dirty="0"/>
          </a:p>
        </p:txBody>
      </p:sp>
      <p:sp>
        <p:nvSpPr>
          <p:cNvPr id="3" name="Subtitle 2"/>
          <p:cNvSpPr>
            <a:spLocks noGrp="1"/>
          </p:cNvSpPr>
          <p:nvPr>
            <p:ph type="subTitle" idx="1"/>
          </p:nvPr>
        </p:nvSpPr>
        <p:spPr>
          <a:xfrm>
            <a:off x="1066800" y="3842174"/>
            <a:ext cx="6400800" cy="1766146"/>
          </a:xfrm>
        </p:spPr>
        <p:txBody>
          <a:bodyPr/>
          <a:lstStyle>
            <a:lvl1pPr marL="0" indent="0" algn="ctr">
              <a:buNone/>
              <a:defRPr sz="2240"/>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48438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44828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07430" y="389467"/>
            <a:ext cx="1840230"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6740" y="389467"/>
            <a:ext cx="541401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39164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84252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2295" y="1823722"/>
            <a:ext cx="7360920" cy="3042919"/>
          </a:xfrm>
        </p:spPr>
        <p:txBody>
          <a:bodyPr anchor="b"/>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582295" y="4895429"/>
            <a:ext cx="7360920" cy="1600199"/>
          </a:xfrm>
        </p:spPr>
        <p:txBody>
          <a:bodyPr/>
          <a:lstStyle>
            <a:lvl1pPr marL="0" indent="0">
              <a:buNone/>
              <a:defRPr sz="2240">
                <a:solidFill>
                  <a:schemeClr val="tx1"/>
                </a:solidFill>
              </a:defRPr>
            </a:lvl1pPr>
            <a:lvl2pPr marL="426705" indent="0">
              <a:buNone/>
              <a:defRPr sz="1867">
                <a:solidFill>
                  <a:schemeClr val="tx1">
                    <a:tint val="75000"/>
                  </a:schemeClr>
                </a:solidFill>
              </a:defRPr>
            </a:lvl2pPr>
            <a:lvl3pPr marL="853410" indent="0">
              <a:buNone/>
              <a:defRPr sz="1680">
                <a:solidFill>
                  <a:schemeClr val="tx1">
                    <a:tint val="75000"/>
                  </a:schemeClr>
                </a:solidFill>
              </a:defRPr>
            </a:lvl3pPr>
            <a:lvl4pPr marL="1280114" indent="0">
              <a:buNone/>
              <a:defRPr sz="1493">
                <a:solidFill>
                  <a:schemeClr val="tx1">
                    <a:tint val="75000"/>
                  </a:schemeClr>
                </a:solidFill>
              </a:defRPr>
            </a:lvl4pPr>
            <a:lvl5pPr marL="1706819" indent="0">
              <a:buNone/>
              <a:defRPr sz="1493">
                <a:solidFill>
                  <a:schemeClr val="tx1">
                    <a:tint val="75000"/>
                  </a:schemeClr>
                </a:solidFill>
              </a:defRPr>
            </a:lvl5pPr>
            <a:lvl6pPr marL="2133524" indent="0">
              <a:buNone/>
              <a:defRPr sz="1493">
                <a:solidFill>
                  <a:schemeClr val="tx1">
                    <a:tint val="75000"/>
                  </a:schemeClr>
                </a:solidFill>
              </a:defRPr>
            </a:lvl6pPr>
            <a:lvl7pPr marL="2560229" indent="0">
              <a:buNone/>
              <a:defRPr sz="1493">
                <a:solidFill>
                  <a:schemeClr val="tx1">
                    <a:tint val="75000"/>
                  </a:schemeClr>
                </a:solidFill>
              </a:defRPr>
            </a:lvl7pPr>
            <a:lvl8pPr marL="2986933" indent="0">
              <a:buNone/>
              <a:defRPr sz="1493">
                <a:solidFill>
                  <a:schemeClr val="tx1">
                    <a:tint val="75000"/>
                  </a:schemeClr>
                </a:solidFill>
              </a:defRPr>
            </a:lvl8pPr>
            <a:lvl9pPr marL="3413638"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DD94-1E8A-453E-B7F9-E26F006FA46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32131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6740" y="1947333"/>
            <a:ext cx="36271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20540" y="1947333"/>
            <a:ext cx="36271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5DD94-1E8A-453E-B7F9-E26F006FA46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375885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7852" y="389468"/>
            <a:ext cx="736092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7852" y="1793241"/>
            <a:ext cx="3610451" cy="878839"/>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4" name="Content Placeholder 3"/>
          <p:cNvSpPr>
            <a:spLocks noGrp="1"/>
          </p:cNvSpPr>
          <p:nvPr>
            <p:ph sz="half" idx="2"/>
          </p:nvPr>
        </p:nvSpPr>
        <p:spPr>
          <a:xfrm>
            <a:off x="587852" y="2672080"/>
            <a:ext cx="3610451"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20540" y="1793241"/>
            <a:ext cx="3628232" cy="878839"/>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6" name="Content Placeholder 5"/>
          <p:cNvSpPr>
            <a:spLocks noGrp="1"/>
          </p:cNvSpPr>
          <p:nvPr>
            <p:ph sz="quarter" idx="4"/>
          </p:nvPr>
        </p:nvSpPr>
        <p:spPr>
          <a:xfrm>
            <a:off x="4320540" y="2672080"/>
            <a:ext cx="3628232"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95DD94-1E8A-453E-B7F9-E26F006FA469}"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72737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95DD94-1E8A-453E-B7F9-E26F006FA469}"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133394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DD94-1E8A-453E-B7F9-E26F006FA469}"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425606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7852" y="487680"/>
            <a:ext cx="2752566" cy="1706880"/>
          </a:xfrm>
        </p:spPr>
        <p:txBody>
          <a:bodyPr anchor="b"/>
          <a:lstStyle>
            <a:lvl1pPr>
              <a:defRPr sz="2987"/>
            </a:lvl1pPr>
          </a:lstStyle>
          <a:p>
            <a:r>
              <a:rPr lang="en-US"/>
              <a:t>Click to edit Master title style</a:t>
            </a:r>
            <a:endParaRPr lang="en-US" dirty="0"/>
          </a:p>
        </p:txBody>
      </p:sp>
      <p:sp>
        <p:nvSpPr>
          <p:cNvPr id="3" name="Content Placeholder 2"/>
          <p:cNvSpPr>
            <a:spLocks noGrp="1"/>
          </p:cNvSpPr>
          <p:nvPr>
            <p:ph idx="1"/>
          </p:nvPr>
        </p:nvSpPr>
        <p:spPr>
          <a:xfrm>
            <a:off x="3628232" y="1053255"/>
            <a:ext cx="4320540" cy="5198533"/>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7852" y="2194560"/>
            <a:ext cx="2752566" cy="4065694"/>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B595DD94-1E8A-453E-B7F9-E26F006FA46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350343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7852" y="487680"/>
            <a:ext cx="2752566" cy="1706880"/>
          </a:xfrm>
        </p:spPr>
        <p:txBody>
          <a:bodyPr anchor="b"/>
          <a:lstStyle>
            <a:lvl1pPr>
              <a:defRPr sz="2987"/>
            </a:lvl1pPr>
          </a:lstStyle>
          <a:p>
            <a:r>
              <a:rPr lang="en-US"/>
              <a:t>Click to edit Master title style</a:t>
            </a:r>
            <a:endParaRPr lang="en-US" dirty="0"/>
          </a:p>
        </p:txBody>
      </p:sp>
      <p:sp>
        <p:nvSpPr>
          <p:cNvPr id="3" name="Picture Placeholder 2"/>
          <p:cNvSpPr>
            <a:spLocks noGrp="1" noChangeAspect="1"/>
          </p:cNvSpPr>
          <p:nvPr>
            <p:ph type="pic" idx="1"/>
          </p:nvPr>
        </p:nvSpPr>
        <p:spPr>
          <a:xfrm>
            <a:off x="3628232" y="1053255"/>
            <a:ext cx="4320540" cy="5198533"/>
          </a:xfrm>
        </p:spPr>
        <p:txBody>
          <a:bodyPr anchor="t"/>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a:t>Click icon to add picture</a:t>
            </a:r>
            <a:endParaRPr lang="en-US" dirty="0"/>
          </a:p>
        </p:txBody>
      </p:sp>
      <p:sp>
        <p:nvSpPr>
          <p:cNvPr id="4" name="Text Placeholder 3"/>
          <p:cNvSpPr>
            <a:spLocks noGrp="1"/>
          </p:cNvSpPr>
          <p:nvPr>
            <p:ph type="body" sz="half" idx="2"/>
          </p:nvPr>
        </p:nvSpPr>
        <p:spPr>
          <a:xfrm>
            <a:off x="587852" y="2194560"/>
            <a:ext cx="2752566" cy="4065694"/>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B595DD94-1E8A-453E-B7F9-E26F006FA46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B3F77-0393-4D53-86DE-81A3DE6705C2}" type="slidenum">
              <a:rPr lang="en-US" smtClean="0"/>
              <a:t>‹#›</a:t>
            </a:fld>
            <a:endParaRPr lang="en-US"/>
          </a:p>
        </p:txBody>
      </p:sp>
    </p:spTree>
    <p:extLst>
      <p:ext uri="{BB962C8B-B14F-4D97-AF65-F5344CB8AC3E}">
        <p14:creationId xmlns:p14="http://schemas.microsoft.com/office/powerpoint/2010/main" val="67983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740" y="389468"/>
            <a:ext cx="736092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86740" y="1947333"/>
            <a:ext cx="736092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740" y="6780108"/>
            <a:ext cx="1920240" cy="389467"/>
          </a:xfrm>
          <a:prstGeom prst="rect">
            <a:avLst/>
          </a:prstGeom>
        </p:spPr>
        <p:txBody>
          <a:bodyPr vert="horz" lIns="91440" tIns="45720" rIns="91440" bIns="45720" rtlCol="0" anchor="ctr"/>
          <a:lstStyle>
            <a:lvl1pPr algn="l">
              <a:defRPr sz="1120">
                <a:solidFill>
                  <a:schemeClr val="tx1">
                    <a:tint val="75000"/>
                  </a:schemeClr>
                </a:solidFill>
              </a:defRPr>
            </a:lvl1pPr>
          </a:lstStyle>
          <a:p>
            <a:fld id="{B595DD94-1E8A-453E-B7F9-E26F006FA469}" type="datetimeFigureOut">
              <a:rPr lang="en-US" smtClean="0"/>
              <a:t>4/18/2023</a:t>
            </a:fld>
            <a:endParaRPr lang="en-US"/>
          </a:p>
        </p:txBody>
      </p:sp>
      <p:sp>
        <p:nvSpPr>
          <p:cNvPr id="5" name="Footer Placeholder 4"/>
          <p:cNvSpPr>
            <a:spLocks noGrp="1"/>
          </p:cNvSpPr>
          <p:nvPr>
            <p:ph type="ftr" sz="quarter" idx="3"/>
          </p:nvPr>
        </p:nvSpPr>
        <p:spPr>
          <a:xfrm>
            <a:off x="2827020" y="6780108"/>
            <a:ext cx="2880360" cy="389467"/>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27420" y="6780108"/>
            <a:ext cx="1920240" cy="389467"/>
          </a:xfrm>
          <a:prstGeom prst="rect">
            <a:avLst/>
          </a:prstGeom>
        </p:spPr>
        <p:txBody>
          <a:bodyPr vert="horz" lIns="91440" tIns="45720" rIns="91440" bIns="45720" rtlCol="0" anchor="ctr"/>
          <a:lstStyle>
            <a:lvl1pPr algn="r">
              <a:defRPr sz="1120">
                <a:solidFill>
                  <a:schemeClr val="tx1">
                    <a:tint val="75000"/>
                  </a:schemeClr>
                </a:solidFill>
              </a:defRPr>
            </a:lvl1pPr>
          </a:lstStyle>
          <a:p>
            <a:fld id="{4F0B3F77-0393-4D53-86DE-81A3DE6705C2}" type="slidenum">
              <a:rPr lang="en-US" smtClean="0"/>
              <a:t>‹#›</a:t>
            </a:fld>
            <a:endParaRPr lang="en-US"/>
          </a:p>
        </p:txBody>
      </p:sp>
    </p:spTree>
    <p:extLst>
      <p:ext uri="{BB962C8B-B14F-4D97-AF65-F5344CB8AC3E}">
        <p14:creationId xmlns:p14="http://schemas.microsoft.com/office/powerpoint/2010/main" val="1851515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96724"/>
            <a:ext cx="8534401" cy="646331"/>
          </a:xfrm>
          <a:prstGeom prst="rect">
            <a:avLst/>
          </a:prstGeom>
        </p:spPr>
        <p:txBody>
          <a:bodyPr wrap="square">
            <a:spAutoFit/>
          </a:bodyPr>
          <a:lstStyle/>
          <a:p>
            <a:r>
              <a:rPr lang="en-US" sz="1200" b="1" dirty="0">
                <a:solidFill>
                  <a:prstClr val="black"/>
                </a:solidFill>
                <a:latin typeface="Times New Roman" panose="02020603050405020304" pitchFamily="18" charset="0"/>
                <a:cs typeface="Times New Roman" panose="02020603050405020304" pitchFamily="18" charset="0"/>
              </a:rPr>
              <a:t>Figure S26. </a:t>
            </a:r>
            <a:r>
              <a:rPr lang="en-US" sz="1200" dirty="0" err="1">
                <a:solidFill>
                  <a:prstClr val="black"/>
                </a:solidFill>
                <a:latin typeface="Times New Roman" panose="02020603050405020304" pitchFamily="18" charset="0"/>
                <a:cs typeface="Times New Roman" panose="02020603050405020304" pitchFamily="18" charset="0"/>
              </a:rPr>
              <a:t>Heatmap</a:t>
            </a:r>
            <a:r>
              <a:rPr lang="en-US" sz="1200" dirty="0">
                <a:solidFill>
                  <a:prstClr val="black"/>
                </a:solidFill>
                <a:latin typeface="Times New Roman" panose="02020603050405020304" pitchFamily="18" charset="0"/>
                <a:cs typeface="Times New Roman" panose="02020603050405020304" pitchFamily="18" charset="0"/>
              </a:rPr>
              <a:t> representation of the expression of the genes encoding the 321 proteins interacting with GmFWl3. The expression of these genes is displayed for each of the 11 soybean nodule (A to K) and 16 soybean rot clusters (1 to 16). The set of genes highlighted in the red dashed square are preferentially expressed in clusters F, G and H (</a:t>
            </a:r>
            <a:r>
              <a:rPr lang="en-US" sz="1200" dirty="0">
                <a:latin typeface="Times New Roman" panose="02020603050405020304" pitchFamily="18" charset="0"/>
                <a:cs typeface="Times New Roman" panose="02020603050405020304" pitchFamily="18" charset="0"/>
              </a:rPr>
              <a:t>Fig.5f).</a:t>
            </a:r>
          </a:p>
        </p:txBody>
      </p:sp>
      <p:pic>
        <p:nvPicPr>
          <p:cNvPr id="10" name="Picture 9"/>
          <p:cNvPicPr>
            <a:picLocks noChangeAspect="1"/>
          </p:cNvPicPr>
          <p:nvPr/>
        </p:nvPicPr>
        <p:blipFill>
          <a:blip r:embed="rId2"/>
          <a:stretch>
            <a:fillRect/>
          </a:stretch>
        </p:blipFill>
        <p:spPr>
          <a:xfrm>
            <a:off x="118390" y="0"/>
            <a:ext cx="8416010" cy="6445928"/>
          </a:xfrm>
          <a:prstGeom prst="rect">
            <a:avLst/>
          </a:prstGeom>
        </p:spPr>
      </p:pic>
    </p:spTree>
    <p:extLst>
      <p:ext uri="{BB962C8B-B14F-4D97-AF65-F5344CB8AC3E}">
        <p14:creationId xmlns:p14="http://schemas.microsoft.com/office/powerpoint/2010/main" val="19198797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TotalTime>
  <Words>73</Words>
  <Application>Microsoft Office PowerPoint</Application>
  <PresentationFormat>Custom</PresentationFormat>
  <Paragraphs>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 Alan Cervantes Perez</dc:creator>
  <cp:lastModifiedBy>Sergio Alan Cervantes Perez</cp:lastModifiedBy>
  <cp:revision>20</cp:revision>
  <dcterms:created xsi:type="dcterms:W3CDTF">2023-04-18T19:23:51Z</dcterms:created>
  <dcterms:modified xsi:type="dcterms:W3CDTF">2023-04-18T19:32:00Z</dcterms:modified>
</cp:coreProperties>
</file>