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1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AF60-829E-4C84-9CBC-13FC25D5141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97440-CF15-4964-A31B-289AA65C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22438" y="1181100"/>
            <a:ext cx="3721100" cy="31892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3C888-6A69-4BF4-8CFC-26ED604303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26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21" y="1232209"/>
            <a:ext cx="3646297" cy="32612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81" y="1170379"/>
            <a:ext cx="4226922" cy="35345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20140" y="5151121"/>
            <a:ext cx="63474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S27. 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Maps of the modified AKK1467B-GW-myc and AKK1467B-myc-GW plasmids used for functional studies. Plasmid maps were created with Snapgene (GSL Biotech LLC)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85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28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21</cp:revision>
  <dcterms:created xsi:type="dcterms:W3CDTF">2023-04-18T19:23:51Z</dcterms:created>
  <dcterms:modified xsi:type="dcterms:W3CDTF">2023-04-18T19:32:33Z</dcterms:modified>
</cp:coreProperties>
</file>