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E66A15D9-A357-65BA-8E67-FE1753DD7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58" y="0"/>
            <a:ext cx="700564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4B450C-9C8F-61FA-F463-3C041A7D6284}"/>
              </a:ext>
            </a:extLst>
          </p:cNvPr>
          <p:cNvSpPr txBox="1"/>
          <p:nvPr/>
        </p:nvSpPr>
        <p:spPr>
          <a:xfrm>
            <a:off x="530858" y="6671745"/>
            <a:ext cx="7533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S8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Metrics of the Nodule replicate 1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sNucRNA-seq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library. Top panels: Distribution of the number of genes and UMI per nucleus after data processing. Bottom: Correlation plot between the number of UMI and the number of expressed genes per nucleus; summary of the metrics before and after data processing.</a:t>
            </a:r>
          </a:p>
        </p:txBody>
      </p:sp>
    </p:spTree>
    <p:extLst>
      <p:ext uri="{BB962C8B-B14F-4D97-AF65-F5344CB8AC3E}">
        <p14:creationId xmlns:p14="http://schemas.microsoft.com/office/powerpoint/2010/main" val="1573350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</TotalTime>
  <Words>57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4</cp:revision>
  <dcterms:created xsi:type="dcterms:W3CDTF">2023-04-18T19:23:51Z</dcterms:created>
  <dcterms:modified xsi:type="dcterms:W3CDTF">2023-04-18T19:27:10Z</dcterms:modified>
</cp:coreProperties>
</file>