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8" r:id="rId2"/>
  </p:sldIdLst>
  <p:sldSz cx="853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AF60-829E-4C84-9CBC-13FC25D514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7440-CF15-4964-A31B-289AA65C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F4CF3-68E1-4714-B36A-9975B03F7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197187"/>
            <a:ext cx="7254240" cy="254677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42174"/>
            <a:ext cx="6400800" cy="1766146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7430" y="389467"/>
            <a:ext cx="184023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389467"/>
            <a:ext cx="541401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95" y="1823722"/>
            <a:ext cx="7360920" cy="3042919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95" y="4895429"/>
            <a:ext cx="7360920" cy="1600199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5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389468"/>
            <a:ext cx="73609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52" y="1793241"/>
            <a:ext cx="3610451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52" y="2672080"/>
            <a:ext cx="361045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540" y="1793241"/>
            <a:ext cx="3628232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540" y="2672080"/>
            <a:ext cx="362823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32" y="1053255"/>
            <a:ext cx="4320540" cy="5198533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8232" y="1053255"/>
            <a:ext cx="4320540" cy="5198533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389468"/>
            <a:ext cx="73609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1947333"/>
            <a:ext cx="73609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7020" y="6780108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42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722" y="5481148"/>
            <a:ext cx="8358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Figure.S22.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Subcellular localization of GmFWL3 in soybean root and root hairs. Optical cross sections of soybean roots transformed with p35S::GFP (A-C) and p35S::GmFWL3-FWL3 (D-F). Maximum intensity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projection of soybean root hairs transformed with p35S:GmFWL3-GFP (G-H) revealed the plasma membrane and nuclear localization of the GFP-GmFWL3 chimeric proteins. Propidium iodide (PI) was used to counter stain nuclei (B, E, H). Scale Bar: 20uM.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C5CD5B-70D1-4971-9781-CDE18CCDF75F}"/>
              </a:ext>
            </a:extLst>
          </p:cNvPr>
          <p:cNvSpPr/>
          <p:nvPr/>
        </p:nvSpPr>
        <p:spPr>
          <a:xfrm>
            <a:off x="2991077" y="1169165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C1821A-414E-4D1A-AEA9-21155B595CA3}"/>
              </a:ext>
            </a:extLst>
          </p:cNvPr>
          <p:cNvSpPr/>
          <p:nvPr/>
        </p:nvSpPr>
        <p:spPr>
          <a:xfrm>
            <a:off x="4392464" y="1169165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2131A2-5B32-4C77-A4B6-D0C98B6DA17F}"/>
              </a:ext>
            </a:extLst>
          </p:cNvPr>
          <p:cNvSpPr/>
          <p:nvPr/>
        </p:nvSpPr>
        <p:spPr>
          <a:xfrm>
            <a:off x="5530809" y="1169165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BD9FD3-3675-4CB2-8022-41EAD6C7F573}"/>
              </a:ext>
            </a:extLst>
          </p:cNvPr>
          <p:cNvSpPr/>
          <p:nvPr/>
        </p:nvSpPr>
        <p:spPr>
          <a:xfrm>
            <a:off x="799806" y="3344455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 GmFWL3-GFP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2BD8CE-1B52-4DD3-B551-A049FCFE5F41}"/>
              </a:ext>
            </a:extLst>
          </p:cNvPr>
          <p:cNvSpPr/>
          <p:nvPr/>
        </p:nvSpPr>
        <p:spPr>
          <a:xfrm>
            <a:off x="1646192" y="1950440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 GFP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324957" y="2765480"/>
            <a:ext cx="1281873" cy="1280160"/>
            <a:chOff x="6121207" y="4217202"/>
            <a:chExt cx="1831247" cy="1828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207" y="4217202"/>
              <a:ext cx="1828800" cy="1828800"/>
            </a:xfrm>
            <a:prstGeom prst="rect">
              <a:avLst/>
            </a:prstGeom>
          </p:spPr>
        </p:pic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7493976" y="59436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331473" y="1444787"/>
            <a:ext cx="1286073" cy="1280160"/>
            <a:chOff x="6125931" y="457200"/>
            <a:chExt cx="1837247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31" y="457200"/>
              <a:ext cx="1828800" cy="1828800"/>
            </a:xfrm>
            <a:prstGeom prst="rect">
              <a:avLst/>
            </a:prstGeom>
          </p:spPr>
        </p:pic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7504700" y="2168941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958122" y="2767320"/>
            <a:ext cx="1284361" cy="1280160"/>
            <a:chOff x="4168585" y="4219830"/>
            <a:chExt cx="1834801" cy="18288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85" y="4219830"/>
              <a:ext cx="1828800" cy="1828800"/>
            </a:xfrm>
            <a:prstGeom prst="rect">
              <a:avLst/>
            </a:prstGeom>
          </p:spPr>
        </p:pic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5544908" y="5952392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61708" y="1444787"/>
            <a:ext cx="1282728" cy="1280160"/>
            <a:chOff x="4135581" y="267839"/>
            <a:chExt cx="1832469" cy="1828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581" y="267839"/>
              <a:ext cx="1828800" cy="1828800"/>
            </a:xfrm>
            <a:prstGeom prst="rect">
              <a:avLst/>
            </a:prstGeom>
          </p:spPr>
        </p:pic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5509572" y="19812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53342" y="2767320"/>
            <a:ext cx="1280160" cy="1280160"/>
            <a:chOff x="2304616" y="4219830"/>
            <a:chExt cx="1828800" cy="18288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616" y="4219830"/>
              <a:ext cx="1828800" cy="1828800"/>
            </a:xfrm>
            <a:prstGeom prst="rect">
              <a:avLst/>
            </a:prstGeom>
          </p:spPr>
        </p:pic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3673502" y="5961184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650133" y="1444787"/>
            <a:ext cx="1280160" cy="1280160"/>
            <a:chOff x="2295445" y="457200"/>
            <a:chExt cx="1828800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445" y="457200"/>
              <a:ext cx="1828800" cy="1828800"/>
            </a:xfrm>
            <a:prstGeom prst="rect">
              <a:avLst/>
            </a:prstGeom>
          </p:spPr>
        </p:pic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3662186" y="2192216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B30650D-CE34-4B48-8265-0B88288DAFCD}"/>
              </a:ext>
            </a:extLst>
          </p:cNvPr>
          <p:cNvSpPr/>
          <p:nvPr/>
        </p:nvSpPr>
        <p:spPr>
          <a:xfrm>
            <a:off x="2652515" y="4018664"/>
            <a:ext cx="36580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A790D-F325-411F-9011-6EC773B39351}"/>
              </a:ext>
            </a:extLst>
          </p:cNvPr>
          <p:cNvSpPr/>
          <p:nvPr/>
        </p:nvSpPr>
        <p:spPr>
          <a:xfrm>
            <a:off x="3977021" y="4018664"/>
            <a:ext cx="36580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2B988A-4FE0-4AAD-BA28-461FD2A9DCD5}"/>
              </a:ext>
            </a:extLst>
          </p:cNvPr>
          <p:cNvSpPr/>
          <p:nvPr/>
        </p:nvSpPr>
        <p:spPr>
          <a:xfrm>
            <a:off x="5280762" y="4018664"/>
            <a:ext cx="268022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6206760-CEA6-49B5-BD1F-A1E958C2C7DA}"/>
              </a:ext>
            </a:extLst>
          </p:cNvPr>
          <p:cNvSpPr/>
          <p:nvPr/>
        </p:nvSpPr>
        <p:spPr>
          <a:xfrm>
            <a:off x="2656553" y="4018600"/>
            <a:ext cx="36580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144C5C-37B0-4D1A-A508-0A518BB8DFDD}"/>
              </a:ext>
            </a:extLst>
          </p:cNvPr>
          <p:cNvSpPr/>
          <p:nvPr/>
        </p:nvSpPr>
        <p:spPr>
          <a:xfrm>
            <a:off x="3981059" y="4018600"/>
            <a:ext cx="365806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54BA553-0E26-478B-845B-CA398E98536B}"/>
              </a:ext>
            </a:extLst>
          </p:cNvPr>
          <p:cNvSpPr/>
          <p:nvPr/>
        </p:nvSpPr>
        <p:spPr>
          <a:xfrm>
            <a:off x="5367835" y="4018600"/>
            <a:ext cx="268022" cy="393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F0CC3E-363E-42E5-8C87-59FAEBC30F68}"/>
              </a:ext>
            </a:extLst>
          </p:cNvPr>
          <p:cNvSpPr/>
          <p:nvPr/>
        </p:nvSpPr>
        <p:spPr>
          <a:xfrm>
            <a:off x="5280761" y="2758271"/>
            <a:ext cx="27443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FE69E2B-5055-4063-B586-C3DC713E4155}"/>
              </a:ext>
            </a:extLst>
          </p:cNvPr>
          <p:cNvSpPr/>
          <p:nvPr/>
        </p:nvSpPr>
        <p:spPr>
          <a:xfrm>
            <a:off x="2652515" y="2765544"/>
            <a:ext cx="30168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7B48CBD-01B9-4E51-88B4-27586E996BE6}"/>
              </a:ext>
            </a:extLst>
          </p:cNvPr>
          <p:cNvSpPr/>
          <p:nvPr/>
        </p:nvSpPr>
        <p:spPr>
          <a:xfrm>
            <a:off x="3977022" y="2765544"/>
            <a:ext cx="28405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04B962-4BFE-4CC4-AA75-A11FC1760D7C}"/>
              </a:ext>
            </a:extLst>
          </p:cNvPr>
          <p:cNvSpPr/>
          <p:nvPr/>
        </p:nvSpPr>
        <p:spPr>
          <a:xfrm>
            <a:off x="3981059" y="1439562"/>
            <a:ext cx="2920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FAF27AC-D94C-441C-90FF-F22E68E1F918}"/>
              </a:ext>
            </a:extLst>
          </p:cNvPr>
          <p:cNvSpPr/>
          <p:nvPr/>
        </p:nvSpPr>
        <p:spPr>
          <a:xfrm>
            <a:off x="5284799" y="1439562"/>
            <a:ext cx="2920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2DD66EC-1B86-48AE-A729-67A2D6869471}"/>
              </a:ext>
            </a:extLst>
          </p:cNvPr>
          <p:cNvSpPr/>
          <p:nvPr/>
        </p:nvSpPr>
        <p:spPr>
          <a:xfrm>
            <a:off x="2656553" y="1413167"/>
            <a:ext cx="30168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57429" y="4080043"/>
            <a:ext cx="1280160" cy="1280160"/>
            <a:chOff x="2272327" y="4032490"/>
            <a:chExt cx="1828800" cy="1828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327" y="4032490"/>
              <a:ext cx="1828800" cy="1828800"/>
            </a:xfrm>
            <a:prstGeom prst="rect">
              <a:avLst/>
            </a:prstGeom>
          </p:spPr>
        </p:pic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3776459" y="5806991"/>
              <a:ext cx="31314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964373" y="4067286"/>
            <a:ext cx="1280160" cy="1280160"/>
            <a:chOff x="4139390" y="4014265"/>
            <a:chExt cx="1828800" cy="1828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390" y="4014265"/>
              <a:ext cx="1828800" cy="1828800"/>
            </a:xfrm>
            <a:prstGeom prst="rect">
              <a:avLst/>
            </a:prstGeom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5654904" y="5798199"/>
              <a:ext cx="31314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331473" y="4067286"/>
            <a:ext cx="1280160" cy="1280160"/>
            <a:chOff x="6092390" y="4014265"/>
            <a:chExt cx="1828800" cy="1828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90" y="4014265"/>
              <a:ext cx="1828800" cy="1828800"/>
            </a:xfrm>
            <a:prstGeom prst="rect">
              <a:avLst/>
            </a:prstGeom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7603685" y="5798199"/>
              <a:ext cx="31314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D9FD3-3675-4CB2-8022-41EAD6C7F573}"/>
              </a:ext>
            </a:extLst>
          </p:cNvPr>
          <p:cNvSpPr/>
          <p:nvPr/>
        </p:nvSpPr>
        <p:spPr>
          <a:xfrm>
            <a:off x="799806" y="4609413"/>
            <a:ext cx="1871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 GmFWL3-GFP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69722-B5AC-44FB-9253-DC48F5445F3F}"/>
              </a:ext>
            </a:extLst>
          </p:cNvPr>
          <p:cNvSpPr/>
          <p:nvPr/>
        </p:nvSpPr>
        <p:spPr>
          <a:xfrm>
            <a:off x="5280761" y="4057615"/>
            <a:ext cx="2391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9D0C80-025B-4156-A9E3-D0C19F58FD8D}"/>
              </a:ext>
            </a:extLst>
          </p:cNvPr>
          <p:cNvSpPr/>
          <p:nvPr/>
        </p:nvSpPr>
        <p:spPr>
          <a:xfrm>
            <a:off x="2652515" y="4057615"/>
            <a:ext cx="30168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F781C83-56C7-45D9-AA57-136528A78038}"/>
              </a:ext>
            </a:extLst>
          </p:cNvPr>
          <p:cNvSpPr/>
          <p:nvPr/>
        </p:nvSpPr>
        <p:spPr>
          <a:xfrm>
            <a:off x="3977021" y="4057615"/>
            <a:ext cx="30168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4452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118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Alan Cervantes Perez</dc:creator>
  <cp:lastModifiedBy>Sergio Alan Cervantes Perez</cp:lastModifiedBy>
  <cp:revision>16</cp:revision>
  <dcterms:created xsi:type="dcterms:W3CDTF">2023-04-18T19:23:51Z</dcterms:created>
  <dcterms:modified xsi:type="dcterms:W3CDTF">2023-04-18T19:30:23Z</dcterms:modified>
</cp:coreProperties>
</file>