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36E71-B6A0-412B-87BF-570DE99D21D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3D83E3-8830-4ED7-A9FC-12B807370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6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93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D15E-51AF-4B77-8EC0-1A274AC13149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9512C-CE6A-4874-B87C-EE6DBAA05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58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D15E-51AF-4B77-8EC0-1A274AC13149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9512C-CE6A-4874-B87C-EE6DBAA05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06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D15E-51AF-4B77-8EC0-1A274AC13149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9512C-CE6A-4874-B87C-EE6DBAA05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43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D15E-51AF-4B77-8EC0-1A274AC13149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9512C-CE6A-4874-B87C-EE6DBAA05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D15E-51AF-4B77-8EC0-1A274AC13149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9512C-CE6A-4874-B87C-EE6DBAA05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762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D15E-51AF-4B77-8EC0-1A274AC13149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9512C-CE6A-4874-B87C-EE6DBAA05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02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D15E-51AF-4B77-8EC0-1A274AC13149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9512C-CE6A-4874-B87C-EE6DBAA05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63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D15E-51AF-4B77-8EC0-1A274AC13149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9512C-CE6A-4874-B87C-EE6DBAA05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96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D15E-51AF-4B77-8EC0-1A274AC13149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9512C-CE6A-4874-B87C-EE6DBAA05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12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D15E-51AF-4B77-8EC0-1A274AC13149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9512C-CE6A-4874-B87C-EE6DBAA05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05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D15E-51AF-4B77-8EC0-1A274AC13149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9512C-CE6A-4874-B87C-EE6DBAA05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90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1D15E-51AF-4B77-8EC0-1A274AC13149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9512C-CE6A-4874-B87C-EE6DBAA05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F1A994-86D1-4E5A-8CCA-9F25009C1FE0}"/>
              </a:ext>
            </a:extLst>
          </p:cNvPr>
          <p:cNvSpPr txBox="1"/>
          <p:nvPr/>
        </p:nvSpPr>
        <p:spPr>
          <a:xfrm>
            <a:off x="1828800" y="2644170"/>
            <a:ext cx="8153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Figure.S13. Detection of bacterial </a:t>
            </a:r>
            <a:r>
              <a:rPr lang="en-US" sz="4800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</a:t>
            </a:r>
            <a:r>
              <a:rPr kumimoji="0" lang="en-US" sz="4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ranscripts</a:t>
            </a: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in the </a:t>
            </a:r>
            <a:r>
              <a:rPr kumimoji="0" lang="en-US" sz="4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soybean nodule</a:t>
            </a:r>
            <a:r>
              <a:rPr lang="en-US" sz="4800" kern="0" noProof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noProof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using </a:t>
            </a:r>
            <a:r>
              <a:rPr lang="en-US" sz="4800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Molecular Cartography technology.</a:t>
            </a:r>
            <a:endParaRPr kumimoji="0" lang="en-US" sz="4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252439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5742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FC983-B92B-43BF-9B39-8D7E8A724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78" y="683559"/>
            <a:ext cx="5311588" cy="531158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8C77A4B-1FF2-40F3-B0A5-F98F4EB4955C}"/>
              </a:ext>
            </a:extLst>
          </p:cNvPr>
          <p:cNvSpPr/>
          <p:nvPr/>
        </p:nvSpPr>
        <p:spPr>
          <a:xfrm>
            <a:off x="2815928" y="1192811"/>
            <a:ext cx="1872805" cy="140447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056BC9-0062-433D-9895-C7A800959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925" y="1031968"/>
            <a:ext cx="5941972" cy="461476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Google Shape;413;p17">
            <a:extLst>
              <a:ext uri="{FF2B5EF4-FFF2-40B4-BE49-F238E27FC236}">
                <a16:creationId xmlns:a16="http://schemas.microsoft.com/office/drawing/2014/main" id="{01509B10-83D5-3DA6-627F-5B5062169221}"/>
              </a:ext>
            </a:extLst>
          </p:cNvPr>
          <p:cNvSpPr txBox="1"/>
          <p:nvPr/>
        </p:nvSpPr>
        <p:spPr>
          <a:xfrm>
            <a:off x="141961" y="139400"/>
            <a:ext cx="289127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BAC52805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252439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0210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22D5504-15AB-4A01-BEA9-98330B121BBA}"/>
              </a:ext>
            </a:extLst>
          </p:cNvPr>
          <p:cNvSpPr/>
          <p:nvPr/>
        </p:nvSpPr>
        <p:spPr>
          <a:xfrm>
            <a:off x="3469341" y="4643718"/>
            <a:ext cx="1452283" cy="17459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5DD8A6-9073-4511-8F8C-4FB69AAA6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62" y="1135152"/>
            <a:ext cx="5192156" cy="52141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809FC7-DBE4-462C-A613-3946051CB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084" y="1164473"/>
            <a:ext cx="5358958" cy="410771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8C77A4B-1FF2-40F3-B0A5-F98F4EB4955C}"/>
              </a:ext>
            </a:extLst>
          </p:cNvPr>
          <p:cNvSpPr/>
          <p:nvPr/>
        </p:nvSpPr>
        <p:spPr>
          <a:xfrm>
            <a:off x="3980329" y="2913529"/>
            <a:ext cx="941295" cy="609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413;p17">
            <a:extLst>
              <a:ext uri="{FF2B5EF4-FFF2-40B4-BE49-F238E27FC236}">
                <a16:creationId xmlns:a16="http://schemas.microsoft.com/office/drawing/2014/main" id="{1B8CD5A8-2429-55AC-54D3-23021D1FBB58}"/>
              </a:ext>
            </a:extLst>
          </p:cNvPr>
          <p:cNvSpPr txBox="1"/>
          <p:nvPr/>
        </p:nvSpPr>
        <p:spPr>
          <a:xfrm>
            <a:off x="141961" y="139400"/>
            <a:ext cx="289127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BAC45727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252439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3117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1BA52A-6146-49C3-9A58-2119C1E43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01" y="964079"/>
            <a:ext cx="5392271" cy="539227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8C77A4B-1FF2-40F3-B0A5-F98F4EB4955C}"/>
              </a:ext>
            </a:extLst>
          </p:cNvPr>
          <p:cNvSpPr/>
          <p:nvPr/>
        </p:nvSpPr>
        <p:spPr>
          <a:xfrm>
            <a:off x="3033236" y="1513757"/>
            <a:ext cx="1898687" cy="14045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4201E8-879D-45CF-B21D-0B53370A0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004" y="1513758"/>
            <a:ext cx="5534404" cy="410378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Google Shape;413;p17">
            <a:extLst>
              <a:ext uri="{FF2B5EF4-FFF2-40B4-BE49-F238E27FC236}">
                <a16:creationId xmlns:a16="http://schemas.microsoft.com/office/drawing/2014/main" id="{E6FC1BA1-8C5A-65A8-FECB-0C53603A95CE}"/>
              </a:ext>
            </a:extLst>
          </p:cNvPr>
          <p:cNvSpPr txBox="1"/>
          <p:nvPr/>
        </p:nvSpPr>
        <p:spPr>
          <a:xfrm>
            <a:off x="141961" y="139400"/>
            <a:ext cx="289127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BAC46169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252439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7225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149A1B-6D91-4C37-8A3C-1E221FA8F6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84" t="-2" r="-37" b="-1127"/>
          <a:stretch/>
        </p:blipFill>
        <p:spPr>
          <a:xfrm>
            <a:off x="571919" y="633730"/>
            <a:ext cx="5676899" cy="57226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8C77A4B-1FF2-40F3-B0A5-F98F4EB4955C}"/>
              </a:ext>
            </a:extLst>
          </p:cNvPr>
          <p:cNvSpPr/>
          <p:nvPr/>
        </p:nvSpPr>
        <p:spPr>
          <a:xfrm>
            <a:off x="4231532" y="2626468"/>
            <a:ext cx="778213" cy="632298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67B1A9-3BB7-4022-A390-0208FED44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716" y="1229902"/>
            <a:ext cx="4817678" cy="367588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Google Shape;413;p17">
            <a:extLst>
              <a:ext uri="{FF2B5EF4-FFF2-40B4-BE49-F238E27FC236}">
                <a16:creationId xmlns:a16="http://schemas.microsoft.com/office/drawing/2014/main" id="{F1DD1FEF-8C72-581B-3B11-6BC7332BB0E4}"/>
              </a:ext>
            </a:extLst>
          </p:cNvPr>
          <p:cNvSpPr txBox="1"/>
          <p:nvPr/>
        </p:nvSpPr>
        <p:spPr>
          <a:xfrm>
            <a:off x="141961" y="139400"/>
            <a:ext cx="289127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BAC47034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252439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8511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A15F2D-2D2F-47B5-9573-C10FE295D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16" y="768321"/>
            <a:ext cx="5321357" cy="532135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8C77A4B-1FF2-40F3-B0A5-F98F4EB4955C}"/>
              </a:ext>
            </a:extLst>
          </p:cNvPr>
          <p:cNvSpPr/>
          <p:nvPr/>
        </p:nvSpPr>
        <p:spPr>
          <a:xfrm>
            <a:off x="3120094" y="1339684"/>
            <a:ext cx="1811829" cy="127705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0CB2187-266A-43E5-A694-7435E9768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383" y="1384401"/>
            <a:ext cx="5858151" cy="408919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Google Shape;413;p17">
            <a:extLst>
              <a:ext uri="{FF2B5EF4-FFF2-40B4-BE49-F238E27FC236}">
                <a16:creationId xmlns:a16="http://schemas.microsoft.com/office/drawing/2014/main" id="{6809BA52-A36D-03CA-FCD0-7C48D0EC3C73}"/>
              </a:ext>
            </a:extLst>
          </p:cNvPr>
          <p:cNvSpPr txBox="1"/>
          <p:nvPr/>
        </p:nvSpPr>
        <p:spPr>
          <a:xfrm>
            <a:off x="141961" y="139400"/>
            <a:ext cx="289127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BAC48395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252439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4043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ADE967A-7024-413C-BEAA-F95872E89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22" y="582605"/>
            <a:ext cx="5553635" cy="55536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D202CA-8249-468A-8F00-8026A457F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406" y="1113351"/>
            <a:ext cx="4771837" cy="431202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Google Shape;413;p17">
            <a:extLst>
              <a:ext uri="{FF2B5EF4-FFF2-40B4-BE49-F238E27FC236}">
                <a16:creationId xmlns:a16="http://schemas.microsoft.com/office/drawing/2014/main" id="{BC28E12C-9E10-D402-E7CA-88E1B36CCDAC}"/>
              </a:ext>
            </a:extLst>
          </p:cNvPr>
          <p:cNvSpPr txBox="1"/>
          <p:nvPr/>
        </p:nvSpPr>
        <p:spPr>
          <a:xfrm>
            <a:off x="141961" y="139400"/>
            <a:ext cx="289127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BAC51072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347887-13B1-E464-1F78-C2F6AB1C5D6A}"/>
              </a:ext>
            </a:extLst>
          </p:cNvPr>
          <p:cNvSpPr/>
          <p:nvPr/>
        </p:nvSpPr>
        <p:spPr>
          <a:xfrm>
            <a:off x="3203922" y="1169582"/>
            <a:ext cx="1873915" cy="16125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252439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8164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344161-A4C9-4407-A182-476378252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49" y="746312"/>
            <a:ext cx="5365376" cy="536537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8C77A4B-1FF2-40F3-B0A5-F98F4EB4955C}"/>
              </a:ext>
            </a:extLst>
          </p:cNvPr>
          <p:cNvSpPr/>
          <p:nvPr/>
        </p:nvSpPr>
        <p:spPr>
          <a:xfrm>
            <a:off x="2475037" y="1272862"/>
            <a:ext cx="2369337" cy="15967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FFBC5B-E8ED-4D25-AAC4-4DC8D9776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72863"/>
            <a:ext cx="5424329" cy="373815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Google Shape;413;p17">
            <a:extLst>
              <a:ext uri="{FF2B5EF4-FFF2-40B4-BE49-F238E27FC236}">
                <a16:creationId xmlns:a16="http://schemas.microsoft.com/office/drawing/2014/main" id="{2E782180-C84A-1384-5ACD-714BB2F0EE4A}"/>
              </a:ext>
            </a:extLst>
          </p:cNvPr>
          <p:cNvSpPr txBox="1"/>
          <p:nvPr/>
        </p:nvSpPr>
        <p:spPr>
          <a:xfrm>
            <a:off x="141961" y="139400"/>
            <a:ext cx="289127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BAC51722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252439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7433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74517F-CE63-4CBE-AEBE-354B5693A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234" y="841328"/>
            <a:ext cx="5180603" cy="51753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8C77A4B-1FF2-40F3-B0A5-F98F4EB4955C}"/>
              </a:ext>
            </a:extLst>
          </p:cNvPr>
          <p:cNvSpPr/>
          <p:nvPr/>
        </p:nvSpPr>
        <p:spPr>
          <a:xfrm>
            <a:off x="3811151" y="2623157"/>
            <a:ext cx="941295" cy="79125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FCC561-5840-487B-B02F-551666E55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34517"/>
            <a:ext cx="5733753" cy="459648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Google Shape;413;p17">
            <a:extLst>
              <a:ext uri="{FF2B5EF4-FFF2-40B4-BE49-F238E27FC236}">
                <a16:creationId xmlns:a16="http://schemas.microsoft.com/office/drawing/2014/main" id="{ACAB6F23-F58F-3287-BCD6-8FCC2DC89F79}"/>
              </a:ext>
            </a:extLst>
          </p:cNvPr>
          <p:cNvSpPr txBox="1"/>
          <p:nvPr/>
        </p:nvSpPr>
        <p:spPr>
          <a:xfrm>
            <a:off x="141961" y="139400"/>
            <a:ext cx="289127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BAC52602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252439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162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54BC6-F734-4112-9DE5-52EB99FC7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18" y="923365"/>
            <a:ext cx="5441576" cy="544157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8C77A4B-1FF2-40F3-B0A5-F98F4EB4955C}"/>
              </a:ext>
            </a:extLst>
          </p:cNvPr>
          <p:cNvSpPr/>
          <p:nvPr/>
        </p:nvSpPr>
        <p:spPr>
          <a:xfrm>
            <a:off x="2350126" y="1415655"/>
            <a:ext cx="2387244" cy="182365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D9D625-D080-4A6A-98C7-14360D42E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644" y="1094338"/>
            <a:ext cx="6045338" cy="466932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Google Shape;413;p17">
            <a:extLst>
              <a:ext uri="{FF2B5EF4-FFF2-40B4-BE49-F238E27FC236}">
                <a16:creationId xmlns:a16="http://schemas.microsoft.com/office/drawing/2014/main" id="{549FC82B-BF0D-DF01-E405-2419200720C2}"/>
              </a:ext>
            </a:extLst>
          </p:cNvPr>
          <p:cNvSpPr txBox="1"/>
          <p:nvPr/>
        </p:nvSpPr>
        <p:spPr>
          <a:xfrm>
            <a:off x="141961" y="139400"/>
            <a:ext cx="289127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BAC52793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72CF0C4-AF9A-4BBC-A401-01BC18C677D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252439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174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34</Words>
  <Application>Microsoft Office PowerPoint</Application>
  <PresentationFormat>Widescreen</PresentationFormat>
  <Paragraphs>20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Libault</dc:creator>
  <cp:lastModifiedBy>Marc Libault</cp:lastModifiedBy>
  <cp:revision>4</cp:revision>
  <dcterms:created xsi:type="dcterms:W3CDTF">2023-03-09T19:44:44Z</dcterms:created>
  <dcterms:modified xsi:type="dcterms:W3CDTF">2023-04-17T17:40:29Z</dcterms:modified>
</cp:coreProperties>
</file>