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01" r:id="rId2"/>
  </p:sldIdLst>
  <p:sldSz cx="85344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76AF60-829E-4C84-9CBC-13FC25D51419}" type="datetimeFigureOut">
              <a:rPr lang="en-US" smtClean="0"/>
              <a:t>4/18/2023</a:t>
            </a:fld>
            <a:endParaRPr lang="en-US"/>
          </a:p>
        </p:txBody>
      </p:sp>
      <p:sp>
        <p:nvSpPr>
          <p:cNvPr id="4" name="Slide Image Placeholder 3"/>
          <p:cNvSpPr>
            <a:spLocks noGrp="1" noRot="1" noChangeAspect="1"/>
          </p:cNvSpPr>
          <p:nvPr>
            <p:ph type="sldImg" idx="2"/>
          </p:nvPr>
        </p:nvSpPr>
        <p:spPr>
          <a:xfrm>
            <a:off x="1628775" y="1143000"/>
            <a:ext cx="36004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F97440-CF15-4964-A31B-289AA65C67F4}" type="slidenum">
              <a:rPr lang="en-US" smtClean="0"/>
              <a:t>‹#›</a:t>
            </a:fld>
            <a:endParaRPr lang="en-US"/>
          </a:p>
        </p:txBody>
      </p:sp>
    </p:spTree>
    <p:extLst>
      <p:ext uri="{BB962C8B-B14F-4D97-AF65-F5344CB8AC3E}">
        <p14:creationId xmlns:p14="http://schemas.microsoft.com/office/powerpoint/2010/main" val="3673736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 y="1197187"/>
            <a:ext cx="7254240" cy="2546773"/>
          </a:xfrm>
        </p:spPr>
        <p:txBody>
          <a:bodyPr anchor="b"/>
          <a:lstStyle>
            <a:lvl1pPr algn="ctr">
              <a:defRPr sz="5600"/>
            </a:lvl1pPr>
          </a:lstStyle>
          <a:p>
            <a:r>
              <a:rPr lang="en-US"/>
              <a:t>Click to edit Master title style</a:t>
            </a:r>
            <a:endParaRPr lang="en-US" dirty="0"/>
          </a:p>
        </p:txBody>
      </p:sp>
      <p:sp>
        <p:nvSpPr>
          <p:cNvPr id="3" name="Subtitle 2"/>
          <p:cNvSpPr>
            <a:spLocks noGrp="1"/>
          </p:cNvSpPr>
          <p:nvPr>
            <p:ph type="subTitle" idx="1"/>
          </p:nvPr>
        </p:nvSpPr>
        <p:spPr>
          <a:xfrm>
            <a:off x="1066800" y="3842174"/>
            <a:ext cx="6400800" cy="1766146"/>
          </a:xfrm>
        </p:spPr>
        <p:txBody>
          <a:bodyPr/>
          <a:lstStyle>
            <a:lvl1pPr marL="0" indent="0" algn="ctr">
              <a:buNone/>
              <a:defRPr sz="2240"/>
            </a:lvl1pPr>
            <a:lvl2pPr marL="426705" indent="0" algn="ctr">
              <a:buNone/>
              <a:defRPr sz="1867"/>
            </a:lvl2pPr>
            <a:lvl3pPr marL="853410" indent="0" algn="ctr">
              <a:buNone/>
              <a:defRPr sz="1680"/>
            </a:lvl3pPr>
            <a:lvl4pPr marL="1280114" indent="0" algn="ctr">
              <a:buNone/>
              <a:defRPr sz="1493"/>
            </a:lvl4pPr>
            <a:lvl5pPr marL="1706819" indent="0" algn="ctr">
              <a:buNone/>
              <a:defRPr sz="1493"/>
            </a:lvl5pPr>
            <a:lvl6pPr marL="2133524" indent="0" algn="ctr">
              <a:buNone/>
              <a:defRPr sz="1493"/>
            </a:lvl6pPr>
            <a:lvl7pPr marL="2560229" indent="0" algn="ctr">
              <a:buNone/>
              <a:defRPr sz="1493"/>
            </a:lvl7pPr>
            <a:lvl8pPr marL="2986933" indent="0" algn="ctr">
              <a:buNone/>
              <a:defRPr sz="1493"/>
            </a:lvl8pPr>
            <a:lvl9pPr marL="3413638" indent="0" algn="ctr">
              <a:buNone/>
              <a:defRPr sz="149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595DD94-1E8A-453E-B7F9-E26F006FA469}"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1484387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95DD94-1E8A-453E-B7F9-E26F006FA469}"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1448289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107430" y="389467"/>
            <a:ext cx="1840230"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6740" y="389467"/>
            <a:ext cx="5414010"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95DD94-1E8A-453E-B7F9-E26F006FA469}"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1391645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95DD94-1E8A-453E-B7F9-E26F006FA469}"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1842522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2295" y="1823722"/>
            <a:ext cx="7360920" cy="3042919"/>
          </a:xfrm>
        </p:spPr>
        <p:txBody>
          <a:bodyPr anchor="b"/>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582295" y="4895429"/>
            <a:ext cx="7360920" cy="1600199"/>
          </a:xfrm>
        </p:spPr>
        <p:txBody>
          <a:bodyPr/>
          <a:lstStyle>
            <a:lvl1pPr marL="0" indent="0">
              <a:buNone/>
              <a:defRPr sz="2240">
                <a:solidFill>
                  <a:schemeClr val="tx1"/>
                </a:solidFill>
              </a:defRPr>
            </a:lvl1pPr>
            <a:lvl2pPr marL="426705" indent="0">
              <a:buNone/>
              <a:defRPr sz="1867">
                <a:solidFill>
                  <a:schemeClr val="tx1">
                    <a:tint val="75000"/>
                  </a:schemeClr>
                </a:solidFill>
              </a:defRPr>
            </a:lvl2pPr>
            <a:lvl3pPr marL="853410" indent="0">
              <a:buNone/>
              <a:defRPr sz="1680">
                <a:solidFill>
                  <a:schemeClr val="tx1">
                    <a:tint val="75000"/>
                  </a:schemeClr>
                </a:solidFill>
              </a:defRPr>
            </a:lvl3pPr>
            <a:lvl4pPr marL="1280114" indent="0">
              <a:buNone/>
              <a:defRPr sz="1493">
                <a:solidFill>
                  <a:schemeClr val="tx1">
                    <a:tint val="75000"/>
                  </a:schemeClr>
                </a:solidFill>
              </a:defRPr>
            </a:lvl4pPr>
            <a:lvl5pPr marL="1706819" indent="0">
              <a:buNone/>
              <a:defRPr sz="1493">
                <a:solidFill>
                  <a:schemeClr val="tx1">
                    <a:tint val="75000"/>
                  </a:schemeClr>
                </a:solidFill>
              </a:defRPr>
            </a:lvl5pPr>
            <a:lvl6pPr marL="2133524" indent="0">
              <a:buNone/>
              <a:defRPr sz="1493">
                <a:solidFill>
                  <a:schemeClr val="tx1">
                    <a:tint val="75000"/>
                  </a:schemeClr>
                </a:solidFill>
              </a:defRPr>
            </a:lvl6pPr>
            <a:lvl7pPr marL="2560229" indent="0">
              <a:buNone/>
              <a:defRPr sz="1493">
                <a:solidFill>
                  <a:schemeClr val="tx1">
                    <a:tint val="75000"/>
                  </a:schemeClr>
                </a:solidFill>
              </a:defRPr>
            </a:lvl7pPr>
            <a:lvl8pPr marL="2986933" indent="0">
              <a:buNone/>
              <a:defRPr sz="1493">
                <a:solidFill>
                  <a:schemeClr val="tx1">
                    <a:tint val="75000"/>
                  </a:schemeClr>
                </a:solidFill>
              </a:defRPr>
            </a:lvl8pPr>
            <a:lvl9pPr marL="3413638" indent="0">
              <a:buNone/>
              <a:defRPr sz="149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95DD94-1E8A-453E-B7F9-E26F006FA469}"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321319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6740" y="1947333"/>
            <a:ext cx="362712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320540" y="1947333"/>
            <a:ext cx="362712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95DD94-1E8A-453E-B7F9-E26F006FA469}"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3758853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87852" y="389468"/>
            <a:ext cx="7360920"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7852" y="1793241"/>
            <a:ext cx="3610451" cy="878839"/>
          </a:xfrm>
        </p:spPr>
        <p:txBody>
          <a:bodyPr anchor="b"/>
          <a:lstStyle>
            <a:lvl1pPr marL="0" indent="0">
              <a:buNone/>
              <a:defRPr sz="2240" b="1"/>
            </a:lvl1pPr>
            <a:lvl2pPr marL="426705" indent="0">
              <a:buNone/>
              <a:defRPr sz="1867" b="1"/>
            </a:lvl2pPr>
            <a:lvl3pPr marL="853410" indent="0">
              <a:buNone/>
              <a:defRPr sz="1680" b="1"/>
            </a:lvl3pPr>
            <a:lvl4pPr marL="1280114" indent="0">
              <a:buNone/>
              <a:defRPr sz="1493" b="1"/>
            </a:lvl4pPr>
            <a:lvl5pPr marL="1706819" indent="0">
              <a:buNone/>
              <a:defRPr sz="1493" b="1"/>
            </a:lvl5pPr>
            <a:lvl6pPr marL="2133524" indent="0">
              <a:buNone/>
              <a:defRPr sz="1493" b="1"/>
            </a:lvl6pPr>
            <a:lvl7pPr marL="2560229" indent="0">
              <a:buNone/>
              <a:defRPr sz="1493" b="1"/>
            </a:lvl7pPr>
            <a:lvl8pPr marL="2986933" indent="0">
              <a:buNone/>
              <a:defRPr sz="1493" b="1"/>
            </a:lvl8pPr>
            <a:lvl9pPr marL="3413638" indent="0">
              <a:buNone/>
              <a:defRPr sz="1493" b="1"/>
            </a:lvl9pPr>
          </a:lstStyle>
          <a:p>
            <a:pPr lvl="0"/>
            <a:r>
              <a:rPr lang="en-US"/>
              <a:t>Click to edit Master text styles</a:t>
            </a:r>
          </a:p>
        </p:txBody>
      </p:sp>
      <p:sp>
        <p:nvSpPr>
          <p:cNvPr id="4" name="Content Placeholder 3"/>
          <p:cNvSpPr>
            <a:spLocks noGrp="1"/>
          </p:cNvSpPr>
          <p:nvPr>
            <p:ph sz="half" idx="2"/>
          </p:nvPr>
        </p:nvSpPr>
        <p:spPr>
          <a:xfrm>
            <a:off x="587852" y="2672080"/>
            <a:ext cx="3610451"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320540" y="1793241"/>
            <a:ext cx="3628232" cy="878839"/>
          </a:xfrm>
        </p:spPr>
        <p:txBody>
          <a:bodyPr anchor="b"/>
          <a:lstStyle>
            <a:lvl1pPr marL="0" indent="0">
              <a:buNone/>
              <a:defRPr sz="2240" b="1"/>
            </a:lvl1pPr>
            <a:lvl2pPr marL="426705" indent="0">
              <a:buNone/>
              <a:defRPr sz="1867" b="1"/>
            </a:lvl2pPr>
            <a:lvl3pPr marL="853410" indent="0">
              <a:buNone/>
              <a:defRPr sz="1680" b="1"/>
            </a:lvl3pPr>
            <a:lvl4pPr marL="1280114" indent="0">
              <a:buNone/>
              <a:defRPr sz="1493" b="1"/>
            </a:lvl4pPr>
            <a:lvl5pPr marL="1706819" indent="0">
              <a:buNone/>
              <a:defRPr sz="1493" b="1"/>
            </a:lvl5pPr>
            <a:lvl6pPr marL="2133524" indent="0">
              <a:buNone/>
              <a:defRPr sz="1493" b="1"/>
            </a:lvl6pPr>
            <a:lvl7pPr marL="2560229" indent="0">
              <a:buNone/>
              <a:defRPr sz="1493" b="1"/>
            </a:lvl7pPr>
            <a:lvl8pPr marL="2986933" indent="0">
              <a:buNone/>
              <a:defRPr sz="1493" b="1"/>
            </a:lvl8pPr>
            <a:lvl9pPr marL="3413638" indent="0">
              <a:buNone/>
              <a:defRPr sz="1493" b="1"/>
            </a:lvl9pPr>
          </a:lstStyle>
          <a:p>
            <a:pPr lvl="0"/>
            <a:r>
              <a:rPr lang="en-US"/>
              <a:t>Click to edit Master text styles</a:t>
            </a:r>
          </a:p>
        </p:txBody>
      </p:sp>
      <p:sp>
        <p:nvSpPr>
          <p:cNvPr id="6" name="Content Placeholder 5"/>
          <p:cNvSpPr>
            <a:spLocks noGrp="1"/>
          </p:cNvSpPr>
          <p:nvPr>
            <p:ph sz="quarter" idx="4"/>
          </p:nvPr>
        </p:nvSpPr>
        <p:spPr>
          <a:xfrm>
            <a:off x="4320540" y="2672080"/>
            <a:ext cx="3628232"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95DD94-1E8A-453E-B7F9-E26F006FA469}" type="datetimeFigureOut">
              <a:rPr lang="en-US" smtClean="0"/>
              <a:t>4/18/2023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727370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595DD94-1E8A-453E-B7F9-E26F006FA469}" type="datetimeFigureOut">
              <a:rPr lang="en-US" smtClean="0"/>
              <a:t>4/18/2023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1333948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95DD94-1E8A-453E-B7F9-E26F006FA469}" type="datetimeFigureOut">
              <a:rPr lang="en-US" smtClean="0"/>
              <a:t>4/18/2023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4256061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7852" y="487680"/>
            <a:ext cx="2752566" cy="1706880"/>
          </a:xfrm>
        </p:spPr>
        <p:txBody>
          <a:bodyPr anchor="b"/>
          <a:lstStyle>
            <a:lvl1pPr>
              <a:defRPr sz="2987"/>
            </a:lvl1pPr>
          </a:lstStyle>
          <a:p>
            <a:r>
              <a:rPr lang="en-US"/>
              <a:t>Click to edit Master title style</a:t>
            </a:r>
            <a:endParaRPr lang="en-US" dirty="0"/>
          </a:p>
        </p:txBody>
      </p:sp>
      <p:sp>
        <p:nvSpPr>
          <p:cNvPr id="3" name="Content Placeholder 2"/>
          <p:cNvSpPr>
            <a:spLocks noGrp="1"/>
          </p:cNvSpPr>
          <p:nvPr>
            <p:ph idx="1"/>
          </p:nvPr>
        </p:nvSpPr>
        <p:spPr>
          <a:xfrm>
            <a:off x="3628232" y="1053255"/>
            <a:ext cx="4320540" cy="5198533"/>
          </a:xfrm>
        </p:spPr>
        <p:txBody>
          <a:bodyPr/>
          <a:lstStyle>
            <a:lvl1pPr>
              <a:defRPr sz="2987"/>
            </a:lvl1pPr>
            <a:lvl2pPr>
              <a:defRPr sz="2613"/>
            </a:lvl2pPr>
            <a:lvl3pPr>
              <a:defRPr sz="2240"/>
            </a:lvl3pPr>
            <a:lvl4pPr>
              <a:defRPr sz="1867"/>
            </a:lvl4pPr>
            <a:lvl5pPr>
              <a:defRPr sz="1867"/>
            </a:lvl5pPr>
            <a:lvl6pPr>
              <a:defRPr sz="1867"/>
            </a:lvl6pPr>
            <a:lvl7pPr>
              <a:defRPr sz="1867"/>
            </a:lvl7pPr>
            <a:lvl8pPr>
              <a:defRPr sz="1867"/>
            </a:lvl8pPr>
            <a:lvl9pPr>
              <a:defRPr sz="1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87852" y="2194560"/>
            <a:ext cx="2752566" cy="4065694"/>
          </a:xfrm>
        </p:spPr>
        <p:txBody>
          <a:bodyPr/>
          <a:lstStyle>
            <a:lvl1pPr marL="0" indent="0">
              <a:buNone/>
              <a:defRPr sz="1493"/>
            </a:lvl1pPr>
            <a:lvl2pPr marL="426705" indent="0">
              <a:buNone/>
              <a:defRPr sz="1307"/>
            </a:lvl2pPr>
            <a:lvl3pPr marL="853410" indent="0">
              <a:buNone/>
              <a:defRPr sz="1120"/>
            </a:lvl3pPr>
            <a:lvl4pPr marL="1280114" indent="0">
              <a:buNone/>
              <a:defRPr sz="933"/>
            </a:lvl4pPr>
            <a:lvl5pPr marL="1706819" indent="0">
              <a:buNone/>
              <a:defRPr sz="933"/>
            </a:lvl5pPr>
            <a:lvl6pPr marL="2133524" indent="0">
              <a:buNone/>
              <a:defRPr sz="933"/>
            </a:lvl6pPr>
            <a:lvl7pPr marL="2560229" indent="0">
              <a:buNone/>
              <a:defRPr sz="933"/>
            </a:lvl7pPr>
            <a:lvl8pPr marL="2986933" indent="0">
              <a:buNone/>
              <a:defRPr sz="933"/>
            </a:lvl8pPr>
            <a:lvl9pPr marL="3413638" indent="0">
              <a:buNone/>
              <a:defRPr sz="933"/>
            </a:lvl9pPr>
          </a:lstStyle>
          <a:p>
            <a:pPr lvl="0"/>
            <a:r>
              <a:rPr lang="en-US"/>
              <a:t>Click to edit Master text styles</a:t>
            </a:r>
          </a:p>
        </p:txBody>
      </p:sp>
      <p:sp>
        <p:nvSpPr>
          <p:cNvPr id="5" name="Date Placeholder 4"/>
          <p:cNvSpPr>
            <a:spLocks noGrp="1"/>
          </p:cNvSpPr>
          <p:nvPr>
            <p:ph type="dt" sz="half" idx="10"/>
          </p:nvPr>
        </p:nvSpPr>
        <p:spPr/>
        <p:txBody>
          <a:bodyPr/>
          <a:lstStyle/>
          <a:p>
            <a:fld id="{B595DD94-1E8A-453E-B7F9-E26F006FA469}"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350343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7852" y="487680"/>
            <a:ext cx="2752566" cy="1706880"/>
          </a:xfrm>
        </p:spPr>
        <p:txBody>
          <a:bodyPr anchor="b"/>
          <a:lstStyle>
            <a:lvl1pPr>
              <a:defRPr sz="2987"/>
            </a:lvl1pPr>
          </a:lstStyle>
          <a:p>
            <a:r>
              <a:rPr lang="en-US"/>
              <a:t>Click to edit Master title style</a:t>
            </a:r>
            <a:endParaRPr lang="en-US" dirty="0"/>
          </a:p>
        </p:txBody>
      </p:sp>
      <p:sp>
        <p:nvSpPr>
          <p:cNvPr id="3" name="Picture Placeholder 2"/>
          <p:cNvSpPr>
            <a:spLocks noGrp="1" noChangeAspect="1"/>
          </p:cNvSpPr>
          <p:nvPr>
            <p:ph type="pic" idx="1"/>
          </p:nvPr>
        </p:nvSpPr>
        <p:spPr>
          <a:xfrm>
            <a:off x="3628232" y="1053255"/>
            <a:ext cx="4320540" cy="5198533"/>
          </a:xfrm>
        </p:spPr>
        <p:txBody>
          <a:bodyPr anchor="t"/>
          <a:lstStyle>
            <a:lvl1pPr marL="0" indent="0">
              <a:buNone/>
              <a:defRPr sz="2987"/>
            </a:lvl1pPr>
            <a:lvl2pPr marL="426705" indent="0">
              <a:buNone/>
              <a:defRPr sz="2613"/>
            </a:lvl2pPr>
            <a:lvl3pPr marL="853410" indent="0">
              <a:buNone/>
              <a:defRPr sz="2240"/>
            </a:lvl3pPr>
            <a:lvl4pPr marL="1280114" indent="0">
              <a:buNone/>
              <a:defRPr sz="1867"/>
            </a:lvl4pPr>
            <a:lvl5pPr marL="1706819" indent="0">
              <a:buNone/>
              <a:defRPr sz="1867"/>
            </a:lvl5pPr>
            <a:lvl6pPr marL="2133524" indent="0">
              <a:buNone/>
              <a:defRPr sz="1867"/>
            </a:lvl6pPr>
            <a:lvl7pPr marL="2560229" indent="0">
              <a:buNone/>
              <a:defRPr sz="1867"/>
            </a:lvl7pPr>
            <a:lvl8pPr marL="2986933" indent="0">
              <a:buNone/>
              <a:defRPr sz="1867"/>
            </a:lvl8pPr>
            <a:lvl9pPr marL="3413638" indent="0">
              <a:buNone/>
              <a:defRPr sz="1867"/>
            </a:lvl9pPr>
          </a:lstStyle>
          <a:p>
            <a:r>
              <a:rPr lang="en-US"/>
              <a:t>Click icon to add picture</a:t>
            </a:r>
            <a:endParaRPr lang="en-US" dirty="0"/>
          </a:p>
        </p:txBody>
      </p:sp>
      <p:sp>
        <p:nvSpPr>
          <p:cNvPr id="4" name="Text Placeholder 3"/>
          <p:cNvSpPr>
            <a:spLocks noGrp="1"/>
          </p:cNvSpPr>
          <p:nvPr>
            <p:ph type="body" sz="half" idx="2"/>
          </p:nvPr>
        </p:nvSpPr>
        <p:spPr>
          <a:xfrm>
            <a:off x="587852" y="2194560"/>
            <a:ext cx="2752566" cy="4065694"/>
          </a:xfrm>
        </p:spPr>
        <p:txBody>
          <a:bodyPr/>
          <a:lstStyle>
            <a:lvl1pPr marL="0" indent="0">
              <a:buNone/>
              <a:defRPr sz="1493"/>
            </a:lvl1pPr>
            <a:lvl2pPr marL="426705" indent="0">
              <a:buNone/>
              <a:defRPr sz="1307"/>
            </a:lvl2pPr>
            <a:lvl3pPr marL="853410" indent="0">
              <a:buNone/>
              <a:defRPr sz="1120"/>
            </a:lvl3pPr>
            <a:lvl4pPr marL="1280114" indent="0">
              <a:buNone/>
              <a:defRPr sz="933"/>
            </a:lvl4pPr>
            <a:lvl5pPr marL="1706819" indent="0">
              <a:buNone/>
              <a:defRPr sz="933"/>
            </a:lvl5pPr>
            <a:lvl6pPr marL="2133524" indent="0">
              <a:buNone/>
              <a:defRPr sz="933"/>
            </a:lvl6pPr>
            <a:lvl7pPr marL="2560229" indent="0">
              <a:buNone/>
              <a:defRPr sz="933"/>
            </a:lvl7pPr>
            <a:lvl8pPr marL="2986933" indent="0">
              <a:buNone/>
              <a:defRPr sz="933"/>
            </a:lvl8pPr>
            <a:lvl9pPr marL="3413638" indent="0">
              <a:buNone/>
              <a:defRPr sz="933"/>
            </a:lvl9pPr>
          </a:lstStyle>
          <a:p>
            <a:pPr lvl="0"/>
            <a:r>
              <a:rPr lang="en-US"/>
              <a:t>Click to edit Master text styles</a:t>
            </a:r>
          </a:p>
        </p:txBody>
      </p:sp>
      <p:sp>
        <p:nvSpPr>
          <p:cNvPr id="5" name="Date Placeholder 4"/>
          <p:cNvSpPr>
            <a:spLocks noGrp="1"/>
          </p:cNvSpPr>
          <p:nvPr>
            <p:ph type="dt" sz="half" idx="10"/>
          </p:nvPr>
        </p:nvSpPr>
        <p:spPr/>
        <p:txBody>
          <a:bodyPr/>
          <a:lstStyle/>
          <a:p>
            <a:fld id="{B595DD94-1E8A-453E-B7F9-E26F006FA469}"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0B3F77-0393-4D53-86DE-81A3DE6705C2}" type="slidenum">
              <a:rPr lang="en-US" smtClean="0"/>
              <a:t>‹#›</a:t>
            </a:fld>
            <a:endParaRPr lang="en-US"/>
          </a:p>
        </p:txBody>
      </p:sp>
    </p:spTree>
    <p:extLst>
      <p:ext uri="{BB962C8B-B14F-4D97-AF65-F5344CB8AC3E}">
        <p14:creationId xmlns:p14="http://schemas.microsoft.com/office/powerpoint/2010/main" val="67983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6740" y="389468"/>
            <a:ext cx="7360920"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86740" y="1947333"/>
            <a:ext cx="7360920"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86740" y="6780108"/>
            <a:ext cx="1920240" cy="389467"/>
          </a:xfrm>
          <a:prstGeom prst="rect">
            <a:avLst/>
          </a:prstGeom>
        </p:spPr>
        <p:txBody>
          <a:bodyPr vert="horz" lIns="91440" tIns="45720" rIns="91440" bIns="45720" rtlCol="0" anchor="ctr"/>
          <a:lstStyle>
            <a:lvl1pPr algn="l">
              <a:defRPr sz="1120">
                <a:solidFill>
                  <a:schemeClr val="tx1">
                    <a:tint val="75000"/>
                  </a:schemeClr>
                </a:solidFill>
              </a:defRPr>
            </a:lvl1pPr>
          </a:lstStyle>
          <a:p>
            <a:fld id="{B595DD94-1E8A-453E-B7F9-E26F006FA469}" type="datetimeFigureOut">
              <a:rPr lang="en-US" smtClean="0"/>
              <a:t>4/18/2023</a:t>
            </a:fld>
            <a:endParaRPr lang="en-US"/>
          </a:p>
        </p:txBody>
      </p:sp>
      <p:sp>
        <p:nvSpPr>
          <p:cNvPr id="5" name="Footer Placeholder 4"/>
          <p:cNvSpPr>
            <a:spLocks noGrp="1"/>
          </p:cNvSpPr>
          <p:nvPr>
            <p:ph type="ftr" sz="quarter" idx="3"/>
          </p:nvPr>
        </p:nvSpPr>
        <p:spPr>
          <a:xfrm>
            <a:off x="2827020" y="6780108"/>
            <a:ext cx="2880360" cy="389467"/>
          </a:xfrm>
          <a:prstGeom prst="rect">
            <a:avLst/>
          </a:prstGeom>
        </p:spPr>
        <p:txBody>
          <a:bodyPr vert="horz" lIns="91440" tIns="45720" rIns="91440" bIns="45720" rtlCol="0" anchor="ctr"/>
          <a:lstStyle>
            <a:lvl1pPr algn="ctr">
              <a:defRPr sz="11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027420" y="6780108"/>
            <a:ext cx="1920240" cy="389467"/>
          </a:xfrm>
          <a:prstGeom prst="rect">
            <a:avLst/>
          </a:prstGeom>
        </p:spPr>
        <p:txBody>
          <a:bodyPr vert="horz" lIns="91440" tIns="45720" rIns="91440" bIns="45720" rtlCol="0" anchor="ctr"/>
          <a:lstStyle>
            <a:lvl1pPr algn="r">
              <a:defRPr sz="1120">
                <a:solidFill>
                  <a:schemeClr val="tx1">
                    <a:tint val="75000"/>
                  </a:schemeClr>
                </a:solidFill>
              </a:defRPr>
            </a:lvl1pPr>
          </a:lstStyle>
          <a:p>
            <a:fld id="{4F0B3F77-0393-4D53-86DE-81A3DE6705C2}" type="slidenum">
              <a:rPr lang="en-US" smtClean="0"/>
              <a:t>‹#›</a:t>
            </a:fld>
            <a:endParaRPr lang="en-US"/>
          </a:p>
        </p:txBody>
      </p:sp>
    </p:spTree>
    <p:extLst>
      <p:ext uri="{BB962C8B-B14F-4D97-AF65-F5344CB8AC3E}">
        <p14:creationId xmlns:p14="http://schemas.microsoft.com/office/powerpoint/2010/main" val="1851515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53410" rtl="0" eaLnBrk="1" latinLnBrk="0" hangingPunct="1">
        <a:lnSpc>
          <a:spcPct val="90000"/>
        </a:lnSpc>
        <a:spcBef>
          <a:spcPct val="0"/>
        </a:spcBef>
        <a:buNone/>
        <a:defRPr sz="4107" kern="1200">
          <a:solidFill>
            <a:schemeClr val="tx1"/>
          </a:solidFill>
          <a:latin typeface="+mj-lt"/>
          <a:ea typeface="+mj-ea"/>
          <a:cs typeface="+mj-cs"/>
        </a:defRPr>
      </a:lvl1pPr>
    </p:titleStyle>
    <p:bodyStyle>
      <a:lvl1pPr marL="213352" indent="-213352" algn="l" defTabSz="853410" rtl="0" eaLnBrk="1" latinLnBrk="0" hangingPunct="1">
        <a:lnSpc>
          <a:spcPct val="90000"/>
        </a:lnSpc>
        <a:spcBef>
          <a:spcPts val="933"/>
        </a:spcBef>
        <a:buFont typeface="Arial" panose="020B0604020202020204" pitchFamily="34" charset="0"/>
        <a:buChar char="•"/>
        <a:defRPr sz="2613" kern="1200">
          <a:solidFill>
            <a:schemeClr val="tx1"/>
          </a:solidFill>
          <a:latin typeface="+mn-lt"/>
          <a:ea typeface="+mn-ea"/>
          <a:cs typeface="+mn-cs"/>
        </a:defRPr>
      </a:lvl1pPr>
      <a:lvl2pPr marL="640057" indent="-213352" algn="l" defTabSz="853410" rtl="0" eaLnBrk="1" latinLnBrk="0" hangingPunct="1">
        <a:lnSpc>
          <a:spcPct val="90000"/>
        </a:lnSpc>
        <a:spcBef>
          <a:spcPts val="467"/>
        </a:spcBef>
        <a:buFont typeface="Arial" panose="020B0604020202020204" pitchFamily="34" charset="0"/>
        <a:buChar char="•"/>
        <a:defRPr sz="2240" kern="1200">
          <a:solidFill>
            <a:schemeClr val="tx1"/>
          </a:solidFill>
          <a:latin typeface="+mn-lt"/>
          <a:ea typeface="+mn-ea"/>
          <a:cs typeface="+mn-cs"/>
        </a:defRPr>
      </a:lvl2pPr>
      <a:lvl3pPr marL="1066762" indent="-213352" algn="l" defTabSz="853410" rtl="0" eaLnBrk="1" latinLnBrk="0" hangingPunct="1">
        <a:lnSpc>
          <a:spcPct val="90000"/>
        </a:lnSpc>
        <a:spcBef>
          <a:spcPts val="467"/>
        </a:spcBef>
        <a:buFont typeface="Arial" panose="020B0604020202020204" pitchFamily="34" charset="0"/>
        <a:buChar char="•"/>
        <a:defRPr sz="1867" kern="1200">
          <a:solidFill>
            <a:schemeClr val="tx1"/>
          </a:solidFill>
          <a:latin typeface="+mn-lt"/>
          <a:ea typeface="+mn-ea"/>
          <a:cs typeface="+mn-cs"/>
        </a:defRPr>
      </a:lvl3pPr>
      <a:lvl4pPr marL="1493467" indent="-213352" algn="l" defTabSz="853410" rtl="0" eaLnBrk="1" latinLnBrk="0" hangingPunct="1">
        <a:lnSpc>
          <a:spcPct val="90000"/>
        </a:lnSpc>
        <a:spcBef>
          <a:spcPts val="467"/>
        </a:spcBef>
        <a:buFont typeface="Arial" panose="020B0604020202020204" pitchFamily="34" charset="0"/>
        <a:buChar char="•"/>
        <a:defRPr sz="1680" kern="1200">
          <a:solidFill>
            <a:schemeClr val="tx1"/>
          </a:solidFill>
          <a:latin typeface="+mn-lt"/>
          <a:ea typeface="+mn-ea"/>
          <a:cs typeface="+mn-cs"/>
        </a:defRPr>
      </a:lvl4pPr>
      <a:lvl5pPr marL="1920171" indent="-213352" algn="l" defTabSz="853410" rtl="0" eaLnBrk="1" latinLnBrk="0" hangingPunct="1">
        <a:lnSpc>
          <a:spcPct val="90000"/>
        </a:lnSpc>
        <a:spcBef>
          <a:spcPts val="467"/>
        </a:spcBef>
        <a:buFont typeface="Arial" panose="020B0604020202020204" pitchFamily="34" charset="0"/>
        <a:buChar char="•"/>
        <a:defRPr sz="1680" kern="1200">
          <a:solidFill>
            <a:schemeClr val="tx1"/>
          </a:solidFill>
          <a:latin typeface="+mn-lt"/>
          <a:ea typeface="+mn-ea"/>
          <a:cs typeface="+mn-cs"/>
        </a:defRPr>
      </a:lvl5pPr>
      <a:lvl6pPr marL="2346876" indent="-213352" algn="l" defTabSz="853410" rtl="0" eaLnBrk="1" latinLnBrk="0" hangingPunct="1">
        <a:lnSpc>
          <a:spcPct val="90000"/>
        </a:lnSpc>
        <a:spcBef>
          <a:spcPts val="467"/>
        </a:spcBef>
        <a:buFont typeface="Arial" panose="020B0604020202020204" pitchFamily="34" charset="0"/>
        <a:buChar char="•"/>
        <a:defRPr sz="1680" kern="1200">
          <a:solidFill>
            <a:schemeClr val="tx1"/>
          </a:solidFill>
          <a:latin typeface="+mn-lt"/>
          <a:ea typeface="+mn-ea"/>
          <a:cs typeface="+mn-cs"/>
        </a:defRPr>
      </a:lvl6pPr>
      <a:lvl7pPr marL="2773581" indent="-213352" algn="l" defTabSz="853410" rtl="0" eaLnBrk="1" latinLnBrk="0" hangingPunct="1">
        <a:lnSpc>
          <a:spcPct val="90000"/>
        </a:lnSpc>
        <a:spcBef>
          <a:spcPts val="467"/>
        </a:spcBef>
        <a:buFont typeface="Arial" panose="020B0604020202020204" pitchFamily="34" charset="0"/>
        <a:buChar char="•"/>
        <a:defRPr sz="1680" kern="1200">
          <a:solidFill>
            <a:schemeClr val="tx1"/>
          </a:solidFill>
          <a:latin typeface="+mn-lt"/>
          <a:ea typeface="+mn-ea"/>
          <a:cs typeface="+mn-cs"/>
        </a:defRPr>
      </a:lvl7pPr>
      <a:lvl8pPr marL="3200286" indent="-213352" algn="l" defTabSz="853410" rtl="0" eaLnBrk="1" latinLnBrk="0" hangingPunct="1">
        <a:lnSpc>
          <a:spcPct val="90000"/>
        </a:lnSpc>
        <a:spcBef>
          <a:spcPts val="467"/>
        </a:spcBef>
        <a:buFont typeface="Arial" panose="020B0604020202020204" pitchFamily="34" charset="0"/>
        <a:buChar char="•"/>
        <a:defRPr sz="1680" kern="1200">
          <a:solidFill>
            <a:schemeClr val="tx1"/>
          </a:solidFill>
          <a:latin typeface="+mn-lt"/>
          <a:ea typeface="+mn-ea"/>
          <a:cs typeface="+mn-cs"/>
        </a:defRPr>
      </a:lvl8pPr>
      <a:lvl9pPr marL="3626990" indent="-213352" algn="l" defTabSz="853410" rtl="0" eaLnBrk="1" latinLnBrk="0" hangingPunct="1">
        <a:lnSpc>
          <a:spcPct val="90000"/>
        </a:lnSpc>
        <a:spcBef>
          <a:spcPts val="467"/>
        </a:spcBef>
        <a:buFont typeface="Arial" panose="020B0604020202020204" pitchFamily="34" charset="0"/>
        <a:buChar char="•"/>
        <a:defRPr sz="1680" kern="1200">
          <a:solidFill>
            <a:schemeClr val="tx1"/>
          </a:solidFill>
          <a:latin typeface="+mn-lt"/>
          <a:ea typeface="+mn-ea"/>
          <a:cs typeface="+mn-cs"/>
        </a:defRPr>
      </a:lvl9pPr>
    </p:bodyStyle>
    <p:otherStyle>
      <a:defPPr>
        <a:defRPr lang="en-US"/>
      </a:defPPr>
      <a:lvl1pPr marL="0" algn="l" defTabSz="853410" rtl="0" eaLnBrk="1" latinLnBrk="0" hangingPunct="1">
        <a:defRPr sz="1680" kern="1200">
          <a:solidFill>
            <a:schemeClr val="tx1"/>
          </a:solidFill>
          <a:latin typeface="+mn-lt"/>
          <a:ea typeface="+mn-ea"/>
          <a:cs typeface="+mn-cs"/>
        </a:defRPr>
      </a:lvl1pPr>
      <a:lvl2pPr marL="426705" algn="l" defTabSz="853410" rtl="0" eaLnBrk="1" latinLnBrk="0" hangingPunct="1">
        <a:defRPr sz="1680" kern="1200">
          <a:solidFill>
            <a:schemeClr val="tx1"/>
          </a:solidFill>
          <a:latin typeface="+mn-lt"/>
          <a:ea typeface="+mn-ea"/>
          <a:cs typeface="+mn-cs"/>
        </a:defRPr>
      </a:lvl2pPr>
      <a:lvl3pPr marL="853410" algn="l" defTabSz="853410" rtl="0" eaLnBrk="1" latinLnBrk="0" hangingPunct="1">
        <a:defRPr sz="1680" kern="1200">
          <a:solidFill>
            <a:schemeClr val="tx1"/>
          </a:solidFill>
          <a:latin typeface="+mn-lt"/>
          <a:ea typeface="+mn-ea"/>
          <a:cs typeface="+mn-cs"/>
        </a:defRPr>
      </a:lvl3pPr>
      <a:lvl4pPr marL="1280114" algn="l" defTabSz="853410" rtl="0" eaLnBrk="1" latinLnBrk="0" hangingPunct="1">
        <a:defRPr sz="1680" kern="1200">
          <a:solidFill>
            <a:schemeClr val="tx1"/>
          </a:solidFill>
          <a:latin typeface="+mn-lt"/>
          <a:ea typeface="+mn-ea"/>
          <a:cs typeface="+mn-cs"/>
        </a:defRPr>
      </a:lvl4pPr>
      <a:lvl5pPr marL="1706819" algn="l" defTabSz="853410" rtl="0" eaLnBrk="1" latinLnBrk="0" hangingPunct="1">
        <a:defRPr sz="1680" kern="1200">
          <a:solidFill>
            <a:schemeClr val="tx1"/>
          </a:solidFill>
          <a:latin typeface="+mn-lt"/>
          <a:ea typeface="+mn-ea"/>
          <a:cs typeface="+mn-cs"/>
        </a:defRPr>
      </a:lvl5pPr>
      <a:lvl6pPr marL="2133524" algn="l" defTabSz="853410" rtl="0" eaLnBrk="1" latinLnBrk="0" hangingPunct="1">
        <a:defRPr sz="1680" kern="1200">
          <a:solidFill>
            <a:schemeClr val="tx1"/>
          </a:solidFill>
          <a:latin typeface="+mn-lt"/>
          <a:ea typeface="+mn-ea"/>
          <a:cs typeface="+mn-cs"/>
        </a:defRPr>
      </a:lvl6pPr>
      <a:lvl7pPr marL="2560229" algn="l" defTabSz="853410" rtl="0" eaLnBrk="1" latinLnBrk="0" hangingPunct="1">
        <a:defRPr sz="1680" kern="1200">
          <a:solidFill>
            <a:schemeClr val="tx1"/>
          </a:solidFill>
          <a:latin typeface="+mn-lt"/>
          <a:ea typeface="+mn-ea"/>
          <a:cs typeface="+mn-cs"/>
        </a:defRPr>
      </a:lvl7pPr>
      <a:lvl8pPr marL="2986933" algn="l" defTabSz="853410" rtl="0" eaLnBrk="1" latinLnBrk="0" hangingPunct="1">
        <a:defRPr sz="1680" kern="1200">
          <a:solidFill>
            <a:schemeClr val="tx1"/>
          </a:solidFill>
          <a:latin typeface="+mn-lt"/>
          <a:ea typeface="+mn-ea"/>
          <a:cs typeface="+mn-cs"/>
        </a:defRPr>
      </a:lvl8pPr>
      <a:lvl9pPr marL="3413638" algn="l" defTabSz="853410" rtl="0" eaLnBrk="1" latinLnBrk="0" hangingPunct="1">
        <a:defRPr sz="16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D01AF200-BE71-4A3F-0586-6D0079AC99EC}"/>
              </a:ext>
            </a:extLst>
          </p:cNvPr>
          <p:cNvSpPr txBox="1"/>
          <p:nvPr/>
        </p:nvSpPr>
        <p:spPr>
          <a:xfrm>
            <a:off x="4070955" y="576907"/>
            <a:ext cx="1045479" cy="276999"/>
          </a:xfrm>
          <a:prstGeom prst="rect">
            <a:avLst/>
          </a:prstGeom>
          <a:noFill/>
        </p:spPr>
        <p:txBody>
          <a:bodyPr wrap="none" rtlCol="0">
            <a:spAutoFit/>
          </a:bodyPr>
          <a:lstStyle/>
          <a:p>
            <a:pPr algn="ctr"/>
            <a:r>
              <a:rPr lang="en-US" sz="1200" b="1" dirty="0">
                <a:latin typeface="Times New Roman" panose="02020603050405020304" pitchFamily="18" charset="0"/>
                <a:cs typeface="Times New Roman" panose="02020603050405020304" pitchFamily="18" charset="0"/>
              </a:rPr>
              <a:t>Infected cells</a:t>
            </a:r>
          </a:p>
        </p:txBody>
      </p:sp>
      <p:sp>
        <p:nvSpPr>
          <p:cNvPr id="14" name="TextBox 13">
            <a:extLst>
              <a:ext uri="{FF2B5EF4-FFF2-40B4-BE49-F238E27FC236}">
                <a16:creationId xmlns:a16="http://schemas.microsoft.com/office/drawing/2014/main" id="{1256E088-73CD-30FD-1799-F4A6E49CBEBE}"/>
              </a:ext>
            </a:extLst>
          </p:cNvPr>
          <p:cNvSpPr txBox="1"/>
          <p:nvPr/>
        </p:nvSpPr>
        <p:spPr>
          <a:xfrm>
            <a:off x="6312632" y="584929"/>
            <a:ext cx="1307217" cy="276999"/>
          </a:xfrm>
          <a:prstGeom prst="rect">
            <a:avLst/>
          </a:prstGeom>
          <a:noFill/>
        </p:spPr>
        <p:txBody>
          <a:bodyPr wrap="none" rtlCol="0">
            <a:spAutoFit/>
          </a:bodyPr>
          <a:lstStyle/>
          <a:p>
            <a:r>
              <a:rPr lang="en-US" sz="1200" b="1" dirty="0">
                <a:latin typeface="Times New Roman" panose="02020603050405020304" pitchFamily="18" charset="0"/>
                <a:cs typeface="Times New Roman" panose="02020603050405020304" pitchFamily="18" charset="0"/>
              </a:rPr>
              <a:t>Nitrogen fixation</a:t>
            </a:r>
          </a:p>
        </p:txBody>
      </p:sp>
      <p:pic>
        <p:nvPicPr>
          <p:cNvPr id="15" name="Picture 14"/>
          <p:cNvPicPr>
            <a:picLocks noChangeAspect="1"/>
          </p:cNvPicPr>
          <p:nvPr/>
        </p:nvPicPr>
        <p:blipFill>
          <a:blip r:embed="rId2"/>
          <a:stretch>
            <a:fillRect/>
          </a:stretch>
        </p:blipFill>
        <p:spPr>
          <a:xfrm>
            <a:off x="0" y="1045736"/>
            <a:ext cx="8534400" cy="3048938"/>
          </a:xfrm>
          <a:prstGeom prst="rect">
            <a:avLst/>
          </a:prstGeom>
        </p:spPr>
      </p:pic>
      <p:sp>
        <p:nvSpPr>
          <p:cNvPr id="9" name="TextBox 8">
            <a:extLst>
              <a:ext uri="{FF2B5EF4-FFF2-40B4-BE49-F238E27FC236}">
                <a16:creationId xmlns:a16="http://schemas.microsoft.com/office/drawing/2014/main" id="{4E367261-1FFD-526D-CCAE-F9C3BA7E51D2}"/>
              </a:ext>
            </a:extLst>
          </p:cNvPr>
          <p:cNvSpPr txBox="1"/>
          <p:nvPr/>
        </p:nvSpPr>
        <p:spPr>
          <a:xfrm>
            <a:off x="1235710" y="576907"/>
            <a:ext cx="654346" cy="461665"/>
          </a:xfrm>
          <a:prstGeom prst="rect">
            <a:avLst/>
          </a:prstGeom>
          <a:noFill/>
        </p:spPr>
        <p:txBody>
          <a:bodyPr wrap="none" rtlCol="0">
            <a:spAutoFit/>
          </a:bodyPr>
          <a:lstStyle/>
          <a:p>
            <a:pPr algn="ctr"/>
            <a:r>
              <a:rPr lang="en-US" sz="1200" b="1" dirty="0">
                <a:latin typeface="Times New Roman" panose="02020603050405020304" pitchFamily="18" charset="0"/>
                <a:cs typeface="Times New Roman" panose="02020603050405020304" pitchFamily="18" charset="0"/>
              </a:rPr>
              <a:t>Nodule</a:t>
            </a:r>
          </a:p>
          <a:p>
            <a:pPr algn="ctr"/>
            <a:r>
              <a:rPr lang="en-US" sz="1200" b="1" dirty="0">
                <a:latin typeface="Times New Roman" panose="02020603050405020304" pitchFamily="18" charset="0"/>
                <a:cs typeface="Times New Roman" panose="02020603050405020304" pitchFamily="18" charset="0"/>
              </a:rPr>
              <a:t>apex</a:t>
            </a:r>
          </a:p>
        </p:txBody>
      </p:sp>
      <p:sp>
        <p:nvSpPr>
          <p:cNvPr id="10" name="TextBox 9">
            <a:extLst>
              <a:ext uri="{FF2B5EF4-FFF2-40B4-BE49-F238E27FC236}">
                <a16:creationId xmlns:a16="http://schemas.microsoft.com/office/drawing/2014/main" id="{02D1B38C-3F9B-539F-5F40-BDB5BEF835C1}"/>
              </a:ext>
            </a:extLst>
          </p:cNvPr>
          <p:cNvSpPr txBox="1"/>
          <p:nvPr/>
        </p:nvSpPr>
        <p:spPr>
          <a:xfrm>
            <a:off x="1998400" y="584929"/>
            <a:ext cx="389850" cy="276999"/>
          </a:xfrm>
          <a:prstGeom prst="rect">
            <a:avLst/>
          </a:prstGeom>
          <a:noFill/>
        </p:spPr>
        <p:txBody>
          <a:bodyPr wrap="none" rtlCol="0">
            <a:spAutoFit/>
          </a:bodyPr>
          <a:lstStyle/>
          <a:p>
            <a:r>
              <a:rPr lang="en-US" sz="1200" b="1" dirty="0">
                <a:latin typeface="Times New Roman" panose="02020603050405020304" pitchFamily="18" charset="0"/>
                <a:cs typeface="Times New Roman" panose="02020603050405020304" pitchFamily="18" charset="0"/>
              </a:rPr>
              <a:t>NP</a:t>
            </a:r>
          </a:p>
        </p:txBody>
      </p:sp>
      <p:sp>
        <p:nvSpPr>
          <p:cNvPr id="11" name="TextBox 10">
            <a:extLst>
              <a:ext uri="{FF2B5EF4-FFF2-40B4-BE49-F238E27FC236}">
                <a16:creationId xmlns:a16="http://schemas.microsoft.com/office/drawing/2014/main" id="{A532BF0D-AEBD-BF31-C335-69DD3E69AB54}"/>
              </a:ext>
            </a:extLst>
          </p:cNvPr>
          <p:cNvSpPr txBox="1"/>
          <p:nvPr/>
        </p:nvSpPr>
        <p:spPr>
          <a:xfrm>
            <a:off x="2447547" y="559731"/>
            <a:ext cx="902811" cy="461665"/>
          </a:xfrm>
          <a:prstGeom prst="rect">
            <a:avLst/>
          </a:prstGeom>
          <a:noFill/>
        </p:spPr>
        <p:txBody>
          <a:bodyPr wrap="none" rtlCol="0">
            <a:spAutoFit/>
          </a:bodyPr>
          <a:lstStyle/>
          <a:p>
            <a:pPr algn="ctr"/>
            <a:r>
              <a:rPr lang="en-US" sz="1200" b="1" dirty="0">
                <a:latin typeface="Times New Roman" panose="02020603050405020304" pitchFamily="18" charset="0"/>
                <a:cs typeface="Times New Roman" panose="02020603050405020304" pitchFamily="18" charset="0"/>
              </a:rPr>
              <a:t>Uninfected</a:t>
            </a:r>
          </a:p>
          <a:p>
            <a:pPr algn="ctr"/>
            <a:r>
              <a:rPr lang="en-US" sz="1200" b="1" dirty="0">
                <a:latin typeface="Times New Roman" panose="02020603050405020304" pitchFamily="18" charset="0"/>
                <a:cs typeface="Times New Roman" panose="02020603050405020304" pitchFamily="18" charset="0"/>
              </a:rPr>
              <a:t>cells</a:t>
            </a:r>
          </a:p>
        </p:txBody>
      </p:sp>
      <p:sp>
        <p:nvSpPr>
          <p:cNvPr id="12" name="TextBox 11">
            <a:extLst>
              <a:ext uri="{FF2B5EF4-FFF2-40B4-BE49-F238E27FC236}">
                <a16:creationId xmlns:a16="http://schemas.microsoft.com/office/drawing/2014/main" id="{817BF4C3-6137-964E-1C4B-F28B7FB99D57}"/>
              </a:ext>
            </a:extLst>
          </p:cNvPr>
          <p:cNvSpPr txBox="1"/>
          <p:nvPr/>
        </p:nvSpPr>
        <p:spPr>
          <a:xfrm>
            <a:off x="3334766" y="567753"/>
            <a:ext cx="760465" cy="461665"/>
          </a:xfrm>
          <a:prstGeom prst="rect">
            <a:avLst/>
          </a:prstGeom>
          <a:noFill/>
        </p:spPr>
        <p:txBody>
          <a:bodyPr wrap="none" rtlCol="0">
            <a:spAutoFit/>
          </a:bodyPr>
          <a:lstStyle/>
          <a:p>
            <a:pPr algn="ctr"/>
            <a:r>
              <a:rPr lang="en-US" sz="1200" b="1" dirty="0">
                <a:latin typeface="Times New Roman" panose="02020603050405020304" pitchFamily="18" charset="0"/>
                <a:cs typeface="Times New Roman" panose="02020603050405020304" pitchFamily="18" charset="0"/>
              </a:rPr>
              <a:t>Vascular</a:t>
            </a:r>
          </a:p>
          <a:p>
            <a:pPr algn="ctr"/>
            <a:r>
              <a:rPr lang="en-US" sz="1200" b="1" dirty="0">
                <a:latin typeface="Times New Roman" panose="02020603050405020304" pitchFamily="18" charset="0"/>
                <a:cs typeface="Times New Roman" panose="02020603050405020304" pitchFamily="18" charset="0"/>
              </a:rPr>
              <a:t>bundle</a:t>
            </a:r>
          </a:p>
        </p:txBody>
      </p:sp>
      <p:sp>
        <p:nvSpPr>
          <p:cNvPr id="16" name="TextBox 15">
            <a:extLst>
              <a:ext uri="{FF2B5EF4-FFF2-40B4-BE49-F238E27FC236}">
                <a16:creationId xmlns:a16="http://schemas.microsoft.com/office/drawing/2014/main" id="{10EFAA4D-1450-65AD-12B9-50209AEA1D16}"/>
              </a:ext>
            </a:extLst>
          </p:cNvPr>
          <p:cNvSpPr txBox="1"/>
          <p:nvPr/>
        </p:nvSpPr>
        <p:spPr>
          <a:xfrm>
            <a:off x="210065" y="4466505"/>
            <a:ext cx="8114270" cy="830997"/>
          </a:xfrm>
          <a:prstGeom prst="rect">
            <a:avLst/>
          </a:prstGeom>
          <a:noFill/>
        </p:spPr>
        <p:txBody>
          <a:bodyPr wrap="square" rtlCol="0">
            <a:spAutoFit/>
          </a:bodyPr>
          <a:lstStyle/>
          <a:p>
            <a:pPr algn="just"/>
            <a:r>
              <a:rPr lang="en-US" sz="1200" b="1" dirty="0">
                <a:latin typeface="Times New Roman" panose="02020603050405020304" pitchFamily="18" charset="0"/>
                <a:cs typeface="Times New Roman" panose="02020603050405020304" pitchFamily="18" charset="0"/>
              </a:rPr>
              <a:t>Figure S17</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Dotplot</a:t>
            </a:r>
            <a:r>
              <a:rPr lang="en-US" sz="1200" dirty="0">
                <a:latin typeface="Times New Roman" panose="02020603050405020304" pitchFamily="18" charset="0"/>
                <a:cs typeface="Times New Roman" panose="02020603050405020304" pitchFamily="18" charset="0"/>
              </a:rPr>
              <a:t> representation of the expression of selected gene markers of </a:t>
            </a:r>
            <a:r>
              <a:rPr lang="en-US" sz="1200" i="1" dirty="0">
                <a:latin typeface="Times New Roman" panose="02020603050405020304" pitchFamily="18" charset="0"/>
                <a:cs typeface="Times New Roman" panose="02020603050405020304" pitchFamily="18" charset="0"/>
              </a:rPr>
              <a:t>Medicago </a:t>
            </a:r>
            <a:r>
              <a:rPr lang="en-US" sz="1200" i="1" dirty="0" err="1">
                <a:latin typeface="Times New Roman" panose="02020603050405020304" pitchFamily="18" charset="0"/>
                <a:cs typeface="Times New Roman" panose="02020603050405020304" pitchFamily="18" charset="0"/>
              </a:rPr>
              <a:t>truncatula</a:t>
            </a:r>
            <a:r>
              <a:rPr lang="en-US" sz="1200" i="1"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nodule cell clusters. These genes were selected from Ye et al., 2022 and based on their </a:t>
            </a:r>
            <a:r>
              <a:rPr lang="en-US" sz="1200" dirty="0" err="1">
                <a:latin typeface="Times New Roman" panose="02020603050405020304" pitchFamily="18" charset="0"/>
                <a:cs typeface="Times New Roman" panose="02020603050405020304" pitchFamily="18" charset="0"/>
              </a:rPr>
              <a:t>orthology</a:t>
            </a:r>
            <a:r>
              <a:rPr lang="en-US" sz="1200" dirty="0">
                <a:latin typeface="Times New Roman" panose="02020603050405020304" pitchFamily="18" charset="0"/>
                <a:cs typeface="Times New Roman" panose="02020603050405020304" pitchFamily="18" charset="0"/>
              </a:rPr>
              <a:t> with  marker genes of the soybean nodule in this study (see Table.S5). The percentage of nuclei expressing the gene of interest (circle size) and the mean expression (circle color) of the genes are shown.</a:t>
            </a:r>
          </a:p>
        </p:txBody>
      </p:sp>
    </p:spTree>
    <p:extLst>
      <p:ext uri="{BB962C8B-B14F-4D97-AF65-F5344CB8AC3E}">
        <p14:creationId xmlns:p14="http://schemas.microsoft.com/office/powerpoint/2010/main" val="1366701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TotalTime>
  <Words>88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Sergio Alan Cervantes Perez</dc:creator>
  <cp:lastModifiedBy>Sergio Alan Cervantes Perez</cp:lastModifiedBy>
  <cp:revision>10</cp:revision>
  <dcterms:created xsi:type="dcterms:W3CDTF">2023-04-18T19:23:51Z</dcterms:created>
  <dcterms:modified xsi:type="dcterms:W3CDTF">2023-04-18T19:28:59Z</dcterms:modified>
</cp:coreProperties>
</file>