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84" r:id="rId2"/>
  </p:sldIdLst>
  <p:sldSz cx="8534400" cy="73152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92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76AF60-829E-4C84-9CBC-13FC25D5141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628775" y="1143000"/>
            <a:ext cx="36004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F97440-CF15-4964-A31B-289AA65C67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7366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0080" y="1197187"/>
            <a:ext cx="7254240" cy="2546773"/>
          </a:xfrm>
        </p:spPr>
        <p:txBody>
          <a:bodyPr anchor="b"/>
          <a:lstStyle>
            <a:lvl1pPr algn="ctr">
              <a:defRPr sz="5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3842174"/>
            <a:ext cx="6400800" cy="1766146"/>
          </a:xfrm>
        </p:spPr>
        <p:txBody>
          <a:bodyPr/>
          <a:lstStyle>
            <a:lvl1pPr marL="0" indent="0" algn="ctr">
              <a:buNone/>
              <a:defRPr sz="2240"/>
            </a:lvl1pPr>
            <a:lvl2pPr marL="426705" indent="0" algn="ctr">
              <a:buNone/>
              <a:defRPr sz="1867"/>
            </a:lvl2pPr>
            <a:lvl3pPr marL="853410" indent="0" algn="ctr">
              <a:buNone/>
              <a:defRPr sz="1680"/>
            </a:lvl3pPr>
            <a:lvl4pPr marL="1280114" indent="0" algn="ctr">
              <a:buNone/>
              <a:defRPr sz="1493"/>
            </a:lvl4pPr>
            <a:lvl5pPr marL="1706819" indent="0" algn="ctr">
              <a:buNone/>
              <a:defRPr sz="1493"/>
            </a:lvl5pPr>
            <a:lvl6pPr marL="2133524" indent="0" algn="ctr">
              <a:buNone/>
              <a:defRPr sz="1493"/>
            </a:lvl6pPr>
            <a:lvl7pPr marL="2560229" indent="0" algn="ctr">
              <a:buNone/>
              <a:defRPr sz="1493"/>
            </a:lvl7pPr>
            <a:lvl8pPr marL="2986933" indent="0" algn="ctr">
              <a:buNone/>
              <a:defRPr sz="1493"/>
            </a:lvl8pPr>
            <a:lvl9pPr marL="3413638" indent="0" algn="ctr">
              <a:buNone/>
              <a:defRPr sz="149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3870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2896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07430" y="389467"/>
            <a:ext cx="1840230" cy="619929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86740" y="389467"/>
            <a:ext cx="5414010" cy="619929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6458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522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2295" y="1823722"/>
            <a:ext cx="7360920" cy="3042919"/>
          </a:xfrm>
        </p:spPr>
        <p:txBody>
          <a:bodyPr anchor="b"/>
          <a:lstStyle>
            <a:lvl1pPr>
              <a:defRPr sz="5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2295" y="4895429"/>
            <a:ext cx="7360920" cy="1600199"/>
          </a:xfrm>
        </p:spPr>
        <p:txBody>
          <a:bodyPr/>
          <a:lstStyle>
            <a:lvl1pPr marL="0" indent="0">
              <a:buNone/>
              <a:defRPr sz="2240">
                <a:solidFill>
                  <a:schemeClr val="tx1"/>
                </a:solidFill>
              </a:defRPr>
            </a:lvl1pPr>
            <a:lvl2pPr marL="426705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2pPr>
            <a:lvl3pPr marL="85341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3pPr>
            <a:lvl4pPr marL="1280114" indent="0">
              <a:buNone/>
              <a:defRPr sz="1493">
                <a:solidFill>
                  <a:schemeClr val="tx1">
                    <a:tint val="75000"/>
                  </a:schemeClr>
                </a:solidFill>
              </a:defRPr>
            </a:lvl4pPr>
            <a:lvl5pPr marL="1706819" indent="0">
              <a:buNone/>
              <a:defRPr sz="1493">
                <a:solidFill>
                  <a:schemeClr val="tx1">
                    <a:tint val="75000"/>
                  </a:schemeClr>
                </a:solidFill>
              </a:defRPr>
            </a:lvl5pPr>
            <a:lvl6pPr marL="2133524" indent="0">
              <a:buNone/>
              <a:defRPr sz="1493">
                <a:solidFill>
                  <a:schemeClr val="tx1">
                    <a:tint val="75000"/>
                  </a:schemeClr>
                </a:solidFill>
              </a:defRPr>
            </a:lvl6pPr>
            <a:lvl7pPr marL="2560229" indent="0">
              <a:buNone/>
              <a:defRPr sz="1493">
                <a:solidFill>
                  <a:schemeClr val="tx1">
                    <a:tint val="75000"/>
                  </a:schemeClr>
                </a:solidFill>
              </a:defRPr>
            </a:lvl7pPr>
            <a:lvl8pPr marL="2986933" indent="0">
              <a:buNone/>
              <a:defRPr sz="1493">
                <a:solidFill>
                  <a:schemeClr val="tx1">
                    <a:tint val="75000"/>
                  </a:schemeClr>
                </a:solidFill>
              </a:defRPr>
            </a:lvl8pPr>
            <a:lvl9pPr marL="3413638" indent="0">
              <a:buNone/>
              <a:defRPr sz="149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19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6740" y="1947333"/>
            <a:ext cx="3627120" cy="46414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20540" y="1947333"/>
            <a:ext cx="3627120" cy="46414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8530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7852" y="389468"/>
            <a:ext cx="7360920" cy="141393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7852" y="1793241"/>
            <a:ext cx="3610451" cy="878839"/>
          </a:xfrm>
        </p:spPr>
        <p:txBody>
          <a:bodyPr anchor="b"/>
          <a:lstStyle>
            <a:lvl1pPr marL="0" indent="0">
              <a:buNone/>
              <a:defRPr sz="2240" b="1"/>
            </a:lvl1pPr>
            <a:lvl2pPr marL="426705" indent="0">
              <a:buNone/>
              <a:defRPr sz="1867" b="1"/>
            </a:lvl2pPr>
            <a:lvl3pPr marL="853410" indent="0">
              <a:buNone/>
              <a:defRPr sz="1680" b="1"/>
            </a:lvl3pPr>
            <a:lvl4pPr marL="1280114" indent="0">
              <a:buNone/>
              <a:defRPr sz="1493" b="1"/>
            </a:lvl4pPr>
            <a:lvl5pPr marL="1706819" indent="0">
              <a:buNone/>
              <a:defRPr sz="1493" b="1"/>
            </a:lvl5pPr>
            <a:lvl6pPr marL="2133524" indent="0">
              <a:buNone/>
              <a:defRPr sz="1493" b="1"/>
            </a:lvl6pPr>
            <a:lvl7pPr marL="2560229" indent="0">
              <a:buNone/>
              <a:defRPr sz="1493" b="1"/>
            </a:lvl7pPr>
            <a:lvl8pPr marL="2986933" indent="0">
              <a:buNone/>
              <a:defRPr sz="1493" b="1"/>
            </a:lvl8pPr>
            <a:lvl9pPr marL="3413638" indent="0">
              <a:buNone/>
              <a:defRPr sz="149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7852" y="2672080"/>
            <a:ext cx="3610451" cy="39302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20540" y="1793241"/>
            <a:ext cx="3628232" cy="878839"/>
          </a:xfrm>
        </p:spPr>
        <p:txBody>
          <a:bodyPr anchor="b"/>
          <a:lstStyle>
            <a:lvl1pPr marL="0" indent="0">
              <a:buNone/>
              <a:defRPr sz="2240" b="1"/>
            </a:lvl1pPr>
            <a:lvl2pPr marL="426705" indent="0">
              <a:buNone/>
              <a:defRPr sz="1867" b="1"/>
            </a:lvl2pPr>
            <a:lvl3pPr marL="853410" indent="0">
              <a:buNone/>
              <a:defRPr sz="1680" b="1"/>
            </a:lvl3pPr>
            <a:lvl4pPr marL="1280114" indent="0">
              <a:buNone/>
              <a:defRPr sz="1493" b="1"/>
            </a:lvl4pPr>
            <a:lvl5pPr marL="1706819" indent="0">
              <a:buNone/>
              <a:defRPr sz="1493" b="1"/>
            </a:lvl5pPr>
            <a:lvl6pPr marL="2133524" indent="0">
              <a:buNone/>
              <a:defRPr sz="1493" b="1"/>
            </a:lvl6pPr>
            <a:lvl7pPr marL="2560229" indent="0">
              <a:buNone/>
              <a:defRPr sz="1493" b="1"/>
            </a:lvl7pPr>
            <a:lvl8pPr marL="2986933" indent="0">
              <a:buNone/>
              <a:defRPr sz="1493" b="1"/>
            </a:lvl8pPr>
            <a:lvl9pPr marL="3413638" indent="0">
              <a:buNone/>
              <a:defRPr sz="149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20540" y="2672080"/>
            <a:ext cx="3628232" cy="39302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3702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9489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0617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7852" y="487680"/>
            <a:ext cx="2752566" cy="1706880"/>
          </a:xfrm>
        </p:spPr>
        <p:txBody>
          <a:bodyPr anchor="b"/>
          <a:lstStyle>
            <a:lvl1pPr>
              <a:defRPr sz="298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28232" y="1053255"/>
            <a:ext cx="4320540" cy="5198533"/>
          </a:xfrm>
        </p:spPr>
        <p:txBody>
          <a:bodyPr/>
          <a:lstStyle>
            <a:lvl1pPr>
              <a:defRPr sz="2987"/>
            </a:lvl1pPr>
            <a:lvl2pPr>
              <a:defRPr sz="2613"/>
            </a:lvl2pPr>
            <a:lvl3pPr>
              <a:defRPr sz="2240"/>
            </a:lvl3pPr>
            <a:lvl4pPr>
              <a:defRPr sz="1867"/>
            </a:lvl4pPr>
            <a:lvl5pPr>
              <a:defRPr sz="1867"/>
            </a:lvl5pPr>
            <a:lvl6pPr>
              <a:defRPr sz="1867"/>
            </a:lvl6pPr>
            <a:lvl7pPr>
              <a:defRPr sz="1867"/>
            </a:lvl7pPr>
            <a:lvl8pPr>
              <a:defRPr sz="1867"/>
            </a:lvl8pPr>
            <a:lvl9pPr>
              <a:defRPr sz="18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7852" y="2194560"/>
            <a:ext cx="2752566" cy="4065694"/>
          </a:xfrm>
        </p:spPr>
        <p:txBody>
          <a:bodyPr/>
          <a:lstStyle>
            <a:lvl1pPr marL="0" indent="0">
              <a:buNone/>
              <a:defRPr sz="1493"/>
            </a:lvl1pPr>
            <a:lvl2pPr marL="426705" indent="0">
              <a:buNone/>
              <a:defRPr sz="1307"/>
            </a:lvl2pPr>
            <a:lvl3pPr marL="853410" indent="0">
              <a:buNone/>
              <a:defRPr sz="1120"/>
            </a:lvl3pPr>
            <a:lvl4pPr marL="1280114" indent="0">
              <a:buNone/>
              <a:defRPr sz="933"/>
            </a:lvl4pPr>
            <a:lvl5pPr marL="1706819" indent="0">
              <a:buNone/>
              <a:defRPr sz="933"/>
            </a:lvl5pPr>
            <a:lvl6pPr marL="2133524" indent="0">
              <a:buNone/>
              <a:defRPr sz="933"/>
            </a:lvl6pPr>
            <a:lvl7pPr marL="2560229" indent="0">
              <a:buNone/>
              <a:defRPr sz="933"/>
            </a:lvl7pPr>
            <a:lvl8pPr marL="2986933" indent="0">
              <a:buNone/>
              <a:defRPr sz="933"/>
            </a:lvl8pPr>
            <a:lvl9pPr marL="3413638" indent="0">
              <a:buNone/>
              <a:defRPr sz="9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4350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7852" y="487680"/>
            <a:ext cx="2752566" cy="1706880"/>
          </a:xfrm>
        </p:spPr>
        <p:txBody>
          <a:bodyPr anchor="b"/>
          <a:lstStyle>
            <a:lvl1pPr>
              <a:defRPr sz="298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628232" y="1053255"/>
            <a:ext cx="4320540" cy="5198533"/>
          </a:xfrm>
        </p:spPr>
        <p:txBody>
          <a:bodyPr anchor="t"/>
          <a:lstStyle>
            <a:lvl1pPr marL="0" indent="0">
              <a:buNone/>
              <a:defRPr sz="2987"/>
            </a:lvl1pPr>
            <a:lvl2pPr marL="426705" indent="0">
              <a:buNone/>
              <a:defRPr sz="2613"/>
            </a:lvl2pPr>
            <a:lvl3pPr marL="853410" indent="0">
              <a:buNone/>
              <a:defRPr sz="2240"/>
            </a:lvl3pPr>
            <a:lvl4pPr marL="1280114" indent="0">
              <a:buNone/>
              <a:defRPr sz="1867"/>
            </a:lvl4pPr>
            <a:lvl5pPr marL="1706819" indent="0">
              <a:buNone/>
              <a:defRPr sz="1867"/>
            </a:lvl5pPr>
            <a:lvl6pPr marL="2133524" indent="0">
              <a:buNone/>
              <a:defRPr sz="1867"/>
            </a:lvl6pPr>
            <a:lvl7pPr marL="2560229" indent="0">
              <a:buNone/>
              <a:defRPr sz="1867"/>
            </a:lvl7pPr>
            <a:lvl8pPr marL="2986933" indent="0">
              <a:buNone/>
              <a:defRPr sz="1867"/>
            </a:lvl8pPr>
            <a:lvl9pPr marL="3413638" indent="0">
              <a:buNone/>
              <a:defRPr sz="186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7852" y="2194560"/>
            <a:ext cx="2752566" cy="4065694"/>
          </a:xfrm>
        </p:spPr>
        <p:txBody>
          <a:bodyPr/>
          <a:lstStyle>
            <a:lvl1pPr marL="0" indent="0">
              <a:buNone/>
              <a:defRPr sz="1493"/>
            </a:lvl1pPr>
            <a:lvl2pPr marL="426705" indent="0">
              <a:buNone/>
              <a:defRPr sz="1307"/>
            </a:lvl2pPr>
            <a:lvl3pPr marL="853410" indent="0">
              <a:buNone/>
              <a:defRPr sz="1120"/>
            </a:lvl3pPr>
            <a:lvl4pPr marL="1280114" indent="0">
              <a:buNone/>
              <a:defRPr sz="933"/>
            </a:lvl4pPr>
            <a:lvl5pPr marL="1706819" indent="0">
              <a:buNone/>
              <a:defRPr sz="933"/>
            </a:lvl5pPr>
            <a:lvl6pPr marL="2133524" indent="0">
              <a:buNone/>
              <a:defRPr sz="933"/>
            </a:lvl6pPr>
            <a:lvl7pPr marL="2560229" indent="0">
              <a:buNone/>
              <a:defRPr sz="933"/>
            </a:lvl7pPr>
            <a:lvl8pPr marL="2986933" indent="0">
              <a:buNone/>
              <a:defRPr sz="933"/>
            </a:lvl8pPr>
            <a:lvl9pPr marL="3413638" indent="0">
              <a:buNone/>
              <a:defRPr sz="9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8390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6740" y="389468"/>
            <a:ext cx="7360920" cy="14139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6740" y="1947333"/>
            <a:ext cx="7360920" cy="46414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86740" y="6780108"/>
            <a:ext cx="192024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27020" y="6780108"/>
            <a:ext cx="288036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027420" y="6780108"/>
            <a:ext cx="192024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515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853410" rtl="0" eaLnBrk="1" latinLnBrk="0" hangingPunct="1">
        <a:lnSpc>
          <a:spcPct val="90000"/>
        </a:lnSpc>
        <a:spcBef>
          <a:spcPct val="0"/>
        </a:spcBef>
        <a:buNone/>
        <a:defRPr sz="410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3352" indent="-213352" algn="l" defTabSz="853410" rtl="0" eaLnBrk="1" latinLnBrk="0" hangingPunct="1">
        <a:lnSpc>
          <a:spcPct val="90000"/>
        </a:lnSpc>
        <a:spcBef>
          <a:spcPts val="933"/>
        </a:spcBef>
        <a:buFont typeface="Arial" panose="020B0604020202020204" pitchFamily="34" charset="0"/>
        <a:buChar char="•"/>
        <a:defRPr sz="2613" kern="1200">
          <a:solidFill>
            <a:schemeClr val="tx1"/>
          </a:solidFill>
          <a:latin typeface="+mn-lt"/>
          <a:ea typeface="+mn-ea"/>
          <a:cs typeface="+mn-cs"/>
        </a:defRPr>
      </a:lvl1pPr>
      <a:lvl2pPr marL="640057" indent="-213352" algn="l" defTabSz="853410" rtl="0" eaLnBrk="1" latinLnBrk="0" hangingPunct="1">
        <a:lnSpc>
          <a:spcPct val="90000"/>
        </a:lnSpc>
        <a:spcBef>
          <a:spcPts val="467"/>
        </a:spcBef>
        <a:buFont typeface="Arial" panose="020B0604020202020204" pitchFamily="34" charset="0"/>
        <a:buChar char="•"/>
        <a:defRPr sz="2240" kern="1200">
          <a:solidFill>
            <a:schemeClr val="tx1"/>
          </a:solidFill>
          <a:latin typeface="+mn-lt"/>
          <a:ea typeface="+mn-ea"/>
          <a:cs typeface="+mn-cs"/>
        </a:defRPr>
      </a:lvl2pPr>
      <a:lvl3pPr marL="1066762" indent="-213352" algn="l" defTabSz="853410" rtl="0" eaLnBrk="1" latinLnBrk="0" hangingPunct="1">
        <a:lnSpc>
          <a:spcPct val="90000"/>
        </a:lnSpc>
        <a:spcBef>
          <a:spcPts val="467"/>
        </a:spcBef>
        <a:buFont typeface="Arial" panose="020B0604020202020204" pitchFamily="34" charset="0"/>
        <a:buChar char="•"/>
        <a:defRPr sz="1867" kern="1200">
          <a:solidFill>
            <a:schemeClr val="tx1"/>
          </a:solidFill>
          <a:latin typeface="+mn-lt"/>
          <a:ea typeface="+mn-ea"/>
          <a:cs typeface="+mn-cs"/>
        </a:defRPr>
      </a:lvl3pPr>
      <a:lvl4pPr marL="1493467" indent="-213352" algn="l" defTabSz="853410" rtl="0" eaLnBrk="1" latinLnBrk="0" hangingPunct="1">
        <a:lnSpc>
          <a:spcPct val="90000"/>
        </a:lnSpc>
        <a:spcBef>
          <a:spcPts val="467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4pPr>
      <a:lvl5pPr marL="1920171" indent="-213352" algn="l" defTabSz="853410" rtl="0" eaLnBrk="1" latinLnBrk="0" hangingPunct="1">
        <a:lnSpc>
          <a:spcPct val="90000"/>
        </a:lnSpc>
        <a:spcBef>
          <a:spcPts val="467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5pPr>
      <a:lvl6pPr marL="2346876" indent="-213352" algn="l" defTabSz="853410" rtl="0" eaLnBrk="1" latinLnBrk="0" hangingPunct="1">
        <a:lnSpc>
          <a:spcPct val="90000"/>
        </a:lnSpc>
        <a:spcBef>
          <a:spcPts val="467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6pPr>
      <a:lvl7pPr marL="2773581" indent="-213352" algn="l" defTabSz="853410" rtl="0" eaLnBrk="1" latinLnBrk="0" hangingPunct="1">
        <a:lnSpc>
          <a:spcPct val="90000"/>
        </a:lnSpc>
        <a:spcBef>
          <a:spcPts val="467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86" indent="-213352" algn="l" defTabSz="853410" rtl="0" eaLnBrk="1" latinLnBrk="0" hangingPunct="1">
        <a:lnSpc>
          <a:spcPct val="90000"/>
        </a:lnSpc>
        <a:spcBef>
          <a:spcPts val="467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8pPr>
      <a:lvl9pPr marL="3626990" indent="-213352" algn="l" defTabSz="853410" rtl="0" eaLnBrk="1" latinLnBrk="0" hangingPunct="1">
        <a:lnSpc>
          <a:spcPct val="90000"/>
        </a:lnSpc>
        <a:spcBef>
          <a:spcPts val="467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1pPr>
      <a:lvl2pPr marL="426705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2pPr>
      <a:lvl3pPr marL="853410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14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4pPr>
      <a:lvl5pPr marL="1706819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5pPr>
      <a:lvl6pPr marL="2133524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6pPr>
      <a:lvl7pPr marL="2560229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7pPr>
      <a:lvl8pPr marL="2986933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8pPr>
      <a:lvl9pPr marL="3413638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074740" y="1324986"/>
            <a:ext cx="297214" cy="2862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pic>
        <p:nvPicPr>
          <p:cNvPr id="6" name="Picture 5" descr="A picture containing screenshot, indoor, sitting&#10;&#10;Description automatically generated">
            <a:extLst>
              <a:ext uri="{FF2B5EF4-FFF2-40B4-BE49-F238E27FC236}">
                <a16:creationId xmlns:a16="http://schemas.microsoft.com/office/drawing/2014/main" id="{A0DC7DEA-DE90-4CD6-8D37-95FA198D25D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1508" y="1299159"/>
            <a:ext cx="4227561" cy="1295402"/>
          </a:xfrm>
          <a:prstGeom prst="rect">
            <a:avLst/>
          </a:prstGeom>
        </p:spPr>
      </p:pic>
      <p:grpSp>
        <p:nvGrpSpPr>
          <p:cNvPr id="7" name="Group 6">
            <a:extLst>
              <a:ext uri="{FF2B5EF4-FFF2-40B4-BE49-F238E27FC236}">
                <a16:creationId xmlns:a16="http://schemas.microsoft.com/office/drawing/2014/main" id="{686E9701-2272-4BF7-9AA5-493B0BBF7331}"/>
              </a:ext>
            </a:extLst>
          </p:cNvPr>
          <p:cNvGrpSpPr/>
          <p:nvPr/>
        </p:nvGrpSpPr>
        <p:grpSpPr>
          <a:xfrm>
            <a:off x="2082471" y="2060016"/>
            <a:ext cx="548548" cy="221599"/>
            <a:chOff x="2592237" y="1238346"/>
            <a:chExt cx="843819" cy="340882"/>
          </a:xfrm>
        </p:grpSpPr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1C7EC767-97E8-41E6-A441-AD7C0E7F3478}"/>
                </a:ext>
              </a:extLst>
            </p:cNvPr>
            <p:cNvCxnSpPr>
              <a:cxnSpLocks/>
            </p:cNvCxnSpPr>
            <p:nvPr/>
          </p:nvCxnSpPr>
          <p:spPr>
            <a:xfrm>
              <a:off x="2829579" y="1240364"/>
              <a:ext cx="206968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85ABDA0D-2074-4F06-9942-48B188E4F9DF}"/>
                </a:ext>
              </a:extLst>
            </p:cNvPr>
            <p:cNvSpPr txBox="1"/>
            <p:nvPr/>
          </p:nvSpPr>
          <p:spPr>
            <a:xfrm>
              <a:off x="2592237" y="1238346"/>
              <a:ext cx="843819" cy="34088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4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5’utr-FP</a:t>
              </a: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BE59829A-7D44-476D-B8A0-0C2F16B770D7}"/>
              </a:ext>
            </a:extLst>
          </p:cNvPr>
          <p:cNvGrpSpPr/>
          <p:nvPr/>
        </p:nvGrpSpPr>
        <p:grpSpPr>
          <a:xfrm>
            <a:off x="5592906" y="1544240"/>
            <a:ext cx="294490" cy="350865"/>
            <a:chOff x="7880208" y="573281"/>
            <a:chExt cx="453008" cy="539729"/>
          </a:xfrm>
        </p:grpSpPr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0E18401E-85EC-447B-86BB-6227352674E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936667" y="876553"/>
              <a:ext cx="227849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706E6370-4964-4992-835E-8186D0D7F41A}"/>
                </a:ext>
              </a:extLst>
            </p:cNvPr>
            <p:cNvSpPr txBox="1"/>
            <p:nvPr/>
          </p:nvSpPr>
          <p:spPr>
            <a:xfrm>
              <a:off x="7880208" y="573281"/>
              <a:ext cx="453008" cy="5397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4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RP</a:t>
              </a: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2552241" y="3043078"/>
            <a:ext cx="2835659" cy="1132503"/>
            <a:chOff x="7546097" y="3234849"/>
            <a:chExt cx="4050941" cy="1617863"/>
          </a:xfrm>
        </p:grpSpPr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404D0626-62F1-46B0-8C47-EC1C271D8575}"/>
                </a:ext>
              </a:extLst>
            </p:cNvPr>
            <p:cNvGrpSpPr/>
            <p:nvPr/>
          </p:nvGrpSpPr>
          <p:grpSpPr>
            <a:xfrm>
              <a:off x="7546097" y="3234849"/>
              <a:ext cx="4050941" cy="1617863"/>
              <a:chOff x="3365389" y="2633809"/>
              <a:chExt cx="3401313" cy="1282325"/>
            </a:xfrm>
          </p:grpSpPr>
          <p:pic>
            <p:nvPicPr>
              <p:cNvPr id="21" name="Picture 20" descr="A picture containing wall, outdoor, building, sky&#10;&#10;Description automatically generated">
                <a:extLst>
                  <a:ext uri="{FF2B5EF4-FFF2-40B4-BE49-F238E27FC236}">
                    <a16:creationId xmlns:a16="http://schemas.microsoft.com/office/drawing/2014/main" id="{3DD269FC-1894-4E2D-9EDB-FFF8160EAA33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3" cstate="print">
                <a:extLst>
                  <a:ext uri="{BEBA8EAE-BF5A-486C-A8C5-ECC9F3942E4B}">
                    <a14:imgProps xmlns:a14="http://schemas.microsoft.com/office/drawing/2010/main">
                      <a14:imgLayer r:embed="rId4">
                        <a14:imgEffect>
                          <a14:brightnessContrast bright="20000" contrast="2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9703" t="52973" r="8103" b="16029"/>
              <a:stretch/>
            </p:blipFill>
            <p:spPr>
              <a:xfrm>
                <a:off x="3365389" y="2748240"/>
                <a:ext cx="3401313" cy="1167894"/>
              </a:xfrm>
              <a:prstGeom prst="rect">
                <a:avLst/>
              </a:prstGeom>
            </p:spPr>
          </p:pic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C00F3556-3722-428C-B94B-48BBB4B6E9CF}"/>
                  </a:ext>
                </a:extLst>
              </p:cNvPr>
              <p:cNvSpPr/>
              <p:nvPr/>
            </p:nvSpPr>
            <p:spPr>
              <a:xfrm rot="17657352">
                <a:off x="3389510" y="2797173"/>
                <a:ext cx="561220" cy="24642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735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#26-R1</a:t>
                </a:r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9717387B-0AEA-46A8-AB91-DAEF7216669D}"/>
                  </a:ext>
                </a:extLst>
              </p:cNvPr>
              <p:cNvSpPr/>
              <p:nvPr/>
            </p:nvSpPr>
            <p:spPr>
              <a:xfrm rot="17657352">
                <a:off x="3541908" y="2791208"/>
                <a:ext cx="561220" cy="24642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735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#28-R1</a:t>
                </a:r>
              </a:p>
            </p:txBody>
          </p: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768BA048-6521-4431-81A0-4772F0F6F841}"/>
                  </a:ext>
                </a:extLst>
              </p:cNvPr>
              <p:cNvSpPr/>
              <p:nvPr/>
            </p:nvSpPr>
            <p:spPr>
              <a:xfrm rot="17657352">
                <a:off x="3694310" y="2791208"/>
                <a:ext cx="561220" cy="24642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735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#54-R1</a:t>
                </a:r>
              </a:p>
            </p:txBody>
          </p:sp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307B896D-FBB9-46CA-B7D0-D86EA2979BB2}"/>
                  </a:ext>
                </a:extLst>
              </p:cNvPr>
              <p:cNvSpPr/>
              <p:nvPr/>
            </p:nvSpPr>
            <p:spPr>
              <a:xfrm rot="17657352">
                <a:off x="3846708" y="2791208"/>
                <a:ext cx="561220" cy="24642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735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#60-R1</a:t>
                </a:r>
              </a:p>
            </p:txBody>
          </p:sp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B747AC5D-FDA2-4DDE-A838-D6464EABA9EE}"/>
                  </a:ext>
                </a:extLst>
              </p:cNvPr>
              <p:cNvSpPr/>
              <p:nvPr/>
            </p:nvSpPr>
            <p:spPr>
              <a:xfrm rot="17657352">
                <a:off x="4029433" y="2791208"/>
                <a:ext cx="561220" cy="24642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735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#62-R1</a:t>
                </a:r>
              </a:p>
            </p:txBody>
          </p:sp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C4CBED89-1099-4D26-8035-46516CF06F75}"/>
                  </a:ext>
                </a:extLst>
              </p:cNvPr>
              <p:cNvSpPr/>
              <p:nvPr/>
            </p:nvSpPr>
            <p:spPr>
              <a:xfrm rot="17657352">
                <a:off x="4195773" y="2791208"/>
                <a:ext cx="561220" cy="24642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735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#64-R1</a:t>
                </a:r>
              </a:p>
            </p:txBody>
          </p:sp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5D68A929-5638-4109-8389-B1C890CCB8A5}"/>
                  </a:ext>
                </a:extLst>
              </p:cNvPr>
              <p:cNvSpPr/>
              <p:nvPr/>
            </p:nvSpPr>
            <p:spPr>
              <a:xfrm rot="17657352">
                <a:off x="4353748" y="2791208"/>
                <a:ext cx="561220" cy="24642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735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#65-R1</a:t>
                </a:r>
              </a:p>
            </p:txBody>
          </p:sp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205F0E58-C3BD-4131-8960-0B0D76BD95C2}"/>
                  </a:ext>
                </a:extLst>
              </p:cNvPr>
              <p:cNvSpPr/>
              <p:nvPr/>
            </p:nvSpPr>
            <p:spPr>
              <a:xfrm rot="17657352">
                <a:off x="4518620" y="2791208"/>
                <a:ext cx="561220" cy="24642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735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#33-R2</a:t>
                </a:r>
              </a:p>
            </p:txBody>
          </p:sp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F1D2B5C7-A75C-4231-8C63-4696AAF963D2}"/>
                  </a:ext>
                </a:extLst>
              </p:cNvPr>
              <p:cNvSpPr/>
              <p:nvPr/>
            </p:nvSpPr>
            <p:spPr>
              <a:xfrm rot="17657352">
                <a:off x="4676597" y="2791208"/>
                <a:ext cx="561220" cy="24642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735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#34-R2</a:t>
                </a:r>
              </a:p>
            </p:txBody>
          </p:sp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2E823E69-BC19-403B-85F3-6539402B6C6D}"/>
                  </a:ext>
                </a:extLst>
              </p:cNvPr>
              <p:cNvSpPr/>
              <p:nvPr/>
            </p:nvSpPr>
            <p:spPr>
              <a:xfrm rot="17657352">
                <a:off x="4831785" y="2791208"/>
                <a:ext cx="561220" cy="24642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735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#35-R2</a:t>
                </a:r>
              </a:p>
            </p:txBody>
          </p:sp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7E40F38A-6C0A-4775-85A4-90B54DF40885}"/>
                  </a:ext>
                </a:extLst>
              </p:cNvPr>
              <p:cNvSpPr/>
              <p:nvPr/>
            </p:nvSpPr>
            <p:spPr>
              <a:xfrm rot="17657352">
                <a:off x="4992550" y="2791208"/>
                <a:ext cx="561220" cy="24642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735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#36-R2</a:t>
                </a:r>
              </a:p>
            </p:txBody>
          </p:sp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67EBD595-8414-453D-876C-4FFB899150AC}"/>
                  </a:ext>
                </a:extLst>
              </p:cNvPr>
              <p:cNvSpPr/>
              <p:nvPr/>
            </p:nvSpPr>
            <p:spPr>
              <a:xfrm rot="17657352">
                <a:off x="5175273" y="2791208"/>
                <a:ext cx="561220" cy="24642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735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#37-R2</a:t>
                </a:r>
              </a:p>
            </p:txBody>
          </p:sp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id="{0EBEDEA2-9365-4723-94FB-6AA6C49A6509}"/>
                  </a:ext>
                </a:extLst>
              </p:cNvPr>
              <p:cNvSpPr/>
              <p:nvPr/>
            </p:nvSpPr>
            <p:spPr>
              <a:xfrm rot="17657352">
                <a:off x="5333197" y="2791208"/>
                <a:ext cx="561220" cy="24642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735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#56-R2</a:t>
                </a:r>
              </a:p>
            </p:txBody>
          </p:sp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34B18B4B-3199-4757-8E40-6A56A036492A}"/>
                  </a:ext>
                </a:extLst>
              </p:cNvPr>
              <p:cNvSpPr/>
              <p:nvPr/>
            </p:nvSpPr>
            <p:spPr>
              <a:xfrm rot="17657352">
                <a:off x="5495755" y="2791208"/>
                <a:ext cx="561220" cy="24642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735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#57-R2</a:t>
                </a:r>
              </a:p>
            </p:txBody>
          </p:sp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id="{FE79E4EA-9295-4DE6-A1E3-D4A9AF4ED604}"/>
                  </a:ext>
                </a:extLst>
              </p:cNvPr>
              <p:cNvSpPr/>
              <p:nvPr/>
            </p:nvSpPr>
            <p:spPr>
              <a:xfrm rot="17657352">
                <a:off x="5656334" y="2791208"/>
                <a:ext cx="561220" cy="24642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735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#58-R2</a:t>
                </a:r>
              </a:p>
            </p:txBody>
          </p:sp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ACA10A7C-54B9-40E9-91ED-E7AC9D20658A}"/>
                  </a:ext>
                </a:extLst>
              </p:cNvPr>
              <p:cNvSpPr/>
              <p:nvPr/>
            </p:nvSpPr>
            <p:spPr>
              <a:xfrm rot="17657352">
                <a:off x="5831581" y="2791208"/>
                <a:ext cx="561220" cy="24642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735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#59-R2</a:t>
                </a:r>
              </a:p>
            </p:txBody>
          </p:sp>
          <p:sp>
            <p:nvSpPr>
              <p:cNvPr id="38" name="Rectangle 37">
                <a:extLst>
                  <a:ext uri="{FF2B5EF4-FFF2-40B4-BE49-F238E27FC236}">
                    <a16:creationId xmlns:a16="http://schemas.microsoft.com/office/drawing/2014/main" id="{D993A6C3-AFFB-4A86-B4BC-618895BCBFB8}"/>
                  </a:ext>
                </a:extLst>
              </p:cNvPr>
              <p:cNvSpPr/>
              <p:nvPr/>
            </p:nvSpPr>
            <p:spPr>
              <a:xfrm rot="17657352">
                <a:off x="6006028" y="2791208"/>
                <a:ext cx="561220" cy="24642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735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#60-R2</a:t>
                </a:r>
              </a:p>
            </p:txBody>
          </p:sp>
          <p:sp>
            <p:nvSpPr>
              <p:cNvPr id="39" name="Rectangle 38">
                <a:extLst>
                  <a:ext uri="{FF2B5EF4-FFF2-40B4-BE49-F238E27FC236}">
                    <a16:creationId xmlns:a16="http://schemas.microsoft.com/office/drawing/2014/main" id="{44A2AE1E-0089-490B-ACBC-A00F8DBC9869}"/>
                  </a:ext>
                </a:extLst>
              </p:cNvPr>
              <p:cNvSpPr/>
              <p:nvPr/>
            </p:nvSpPr>
            <p:spPr>
              <a:xfrm rot="17657352">
                <a:off x="6208471" y="2813385"/>
                <a:ext cx="457761" cy="24642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735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C-R1</a:t>
                </a:r>
              </a:p>
            </p:txBody>
          </p:sp>
          <p:sp>
            <p:nvSpPr>
              <p:cNvPr id="40" name="Rectangle 39">
                <a:extLst>
                  <a:ext uri="{FF2B5EF4-FFF2-40B4-BE49-F238E27FC236}">
                    <a16:creationId xmlns:a16="http://schemas.microsoft.com/office/drawing/2014/main" id="{F37BD47C-D4B4-4E34-B664-17252A337240}"/>
                  </a:ext>
                </a:extLst>
              </p:cNvPr>
              <p:cNvSpPr/>
              <p:nvPr/>
            </p:nvSpPr>
            <p:spPr>
              <a:xfrm rot="17657352">
                <a:off x="6374494" y="2834700"/>
                <a:ext cx="457761" cy="24642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735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C-R2</a:t>
                </a:r>
              </a:p>
            </p:txBody>
          </p:sp>
        </p:grp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D75CC760-9FCC-40D2-8CDA-9788C60199D1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9842957" y="4560335"/>
              <a:ext cx="27432" cy="128016"/>
            </a:xfrm>
            <a:prstGeom prst="straightConnector1">
              <a:avLst/>
            </a:prstGeom>
            <a:ln>
              <a:solidFill>
                <a:schemeClr val="bg1"/>
              </a:solidFill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54B31F7B-8557-46D9-85A1-CEB524C430A3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8838914" y="4309325"/>
              <a:ext cx="30368" cy="132088"/>
            </a:xfrm>
            <a:prstGeom prst="straightConnector1">
              <a:avLst/>
            </a:prstGeom>
            <a:ln>
              <a:solidFill>
                <a:schemeClr val="bg1"/>
              </a:solidFill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Straight Arrow Connector 16">
              <a:extLst>
                <a:ext uri="{FF2B5EF4-FFF2-40B4-BE49-F238E27FC236}">
                  <a16:creationId xmlns:a16="http://schemas.microsoft.com/office/drawing/2014/main" id="{E05F4481-B732-43B1-83B9-654AC7D36041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0022252" y="4524472"/>
              <a:ext cx="27432" cy="128016"/>
            </a:xfrm>
            <a:prstGeom prst="straightConnector1">
              <a:avLst/>
            </a:prstGeom>
            <a:ln>
              <a:solidFill>
                <a:schemeClr val="bg1"/>
              </a:solidFill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911B5076-0562-4BD7-8227-8846B21C75A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0219477" y="4551362"/>
              <a:ext cx="27432" cy="128016"/>
            </a:xfrm>
            <a:prstGeom prst="straightConnector1">
              <a:avLst/>
            </a:prstGeom>
            <a:ln>
              <a:solidFill>
                <a:schemeClr val="bg1"/>
              </a:solidFill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C41394E4-D0F4-4B69-ADA4-C22EF606B8B6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9618838" y="4515505"/>
              <a:ext cx="27432" cy="128016"/>
            </a:xfrm>
            <a:prstGeom prst="straightConnector1">
              <a:avLst/>
            </a:prstGeom>
            <a:ln>
              <a:solidFill>
                <a:schemeClr val="bg1"/>
              </a:solidFill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54B31F7B-8557-46D9-85A1-CEB524C430A3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8458029" y="4446464"/>
              <a:ext cx="30368" cy="132088"/>
            </a:xfrm>
            <a:prstGeom prst="straightConnector1">
              <a:avLst/>
            </a:prstGeom>
            <a:ln>
              <a:solidFill>
                <a:schemeClr val="bg1"/>
              </a:solidFill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1" name="Rectangle 40"/>
          <p:cNvSpPr/>
          <p:nvPr/>
        </p:nvSpPr>
        <p:spPr>
          <a:xfrm>
            <a:off x="2093837" y="2830965"/>
            <a:ext cx="211794" cy="2862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sp>
        <p:nvSpPr>
          <p:cNvPr id="2" name="Rectangle 1"/>
          <p:cNvSpPr/>
          <p:nvPr/>
        </p:nvSpPr>
        <p:spPr>
          <a:xfrm>
            <a:off x="1014594" y="4422193"/>
            <a:ext cx="6379373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S18.</a:t>
            </a:r>
            <a:r>
              <a:rPr lang="en-US" sz="1200" dirty="0">
                <a:solidFill>
                  <a:srgbClr val="000000"/>
                </a:solidFill>
                <a:latin typeface="Times New Roman" panose="02020603050405020304" pitchFamily="18" charset="0"/>
              </a:rPr>
              <a:t> Mutagenesis of GmFWL3 using CRISPR-Cas9 technology. (A) Location of the GmFWL3-T1 and –T2 CRISPR/Cas9 target sites. GmFWL3 </a:t>
            </a:r>
            <a:r>
              <a:rPr lang="en-US" sz="1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exonic</a:t>
            </a:r>
            <a:r>
              <a:rPr lang="en-US" sz="1200" dirty="0">
                <a:solidFill>
                  <a:srgbClr val="000000"/>
                </a:solidFill>
                <a:latin typeface="Times New Roman" panose="02020603050405020304" pitchFamily="18" charset="0"/>
              </a:rPr>
              <a:t> and </a:t>
            </a:r>
            <a:r>
              <a:rPr lang="en-US" sz="1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intronic</a:t>
            </a:r>
            <a:r>
              <a:rPr lang="en-US" sz="1200" dirty="0">
                <a:solidFill>
                  <a:srgbClr val="000000"/>
                </a:solidFill>
                <a:latin typeface="Times New Roman" panose="02020603050405020304" pitchFamily="18" charset="0"/>
              </a:rPr>
              <a:t> sequences are highlighted with blue stripes and black lines, respectively. The PAM sequences of the guide RNAs are highlighted with underlined red characters. The location of the 5’UTR-FP and RP screening primers is also highlighted. (B) Molecular analysis of the GmFWL3 mutagenesis induced by CRISPR-Cas9. Using PCR technology, we amplified the GmFWL3 </a:t>
            </a:r>
            <a:r>
              <a:rPr lang="en-US" sz="1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gDNA</a:t>
            </a:r>
            <a:r>
              <a:rPr lang="en-US" sz="1200" dirty="0">
                <a:solidFill>
                  <a:srgbClr val="000000"/>
                </a:solidFill>
                <a:latin typeface="Times New Roman" panose="02020603050405020304" pitchFamily="18" charset="0"/>
              </a:rPr>
              <a:t> sequence using the 5’utr-FP and RP primers. We observed the predominance of heterozygote genotypes (presence of wild-type band~817bp and mutant band ~450-500 </a:t>
            </a:r>
            <a:r>
              <a:rPr lang="en-US" sz="1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bp</a:t>
            </a:r>
            <a:r>
              <a:rPr lang="en-US" sz="1200" dirty="0">
                <a:solidFill>
                  <a:srgbClr val="000000"/>
                </a:solidFill>
                <a:latin typeface="Times New Roman" panose="02020603050405020304" pitchFamily="18" charset="0"/>
              </a:rPr>
              <a:t>). CAS9/GmFWl3-T1-T2 roots #26-28, #54, #60-65 and #33-37, #56-60 were isolated from two independent biological replicates. C1 and C2 are transgenic roots from CAS9/pAH595 control hairy roots. R1=Replicate1, R2=Replicate 2, C=control. The white arrow points to the bands processed for sequencing upon a second PCR.</a:t>
            </a:r>
            <a:endParaRPr lang="en-US" sz="1200" dirty="0"/>
          </a:p>
          <a:p>
            <a:pPr algn="just"/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15592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4</TotalTime>
  <Words>228</Words>
  <Application>Microsoft Office PowerPoint</Application>
  <PresentationFormat>Custom</PresentationFormat>
  <Paragraphs>24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Sergio Alan Cervantes Perez</dc:creator>
  <cp:lastModifiedBy>Sergio Alan Cervantes Perez</cp:lastModifiedBy>
  <cp:revision>11</cp:revision>
  <dcterms:created xsi:type="dcterms:W3CDTF">2023-04-18T19:23:51Z</dcterms:created>
  <dcterms:modified xsi:type="dcterms:W3CDTF">2023-04-18T19:29:12Z</dcterms:modified>
</cp:coreProperties>
</file>