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0" r:id="rId2"/>
  </p:sldIdLst>
  <p:sldSz cx="8534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6AF60-829E-4C84-9CBC-13FC25D5141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8775" y="1143000"/>
            <a:ext cx="3600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97440-CF15-4964-A31B-289AA65C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1181100"/>
            <a:ext cx="372110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3C888-6A69-4BF4-8CFC-26ED604303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5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197187"/>
            <a:ext cx="7254240" cy="2546773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42174"/>
            <a:ext cx="6400800" cy="1766146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8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07430" y="389467"/>
            <a:ext cx="184023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389467"/>
            <a:ext cx="541401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4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2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95" y="1823722"/>
            <a:ext cx="7360920" cy="3042919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295" y="4895429"/>
            <a:ext cx="7360920" cy="1600199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/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740" y="1947333"/>
            <a:ext cx="36271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540" y="1947333"/>
            <a:ext cx="36271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389468"/>
            <a:ext cx="736092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52" y="1793241"/>
            <a:ext cx="3610451" cy="878839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52" y="2672080"/>
            <a:ext cx="361045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0540" y="1793241"/>
            <a:ext cx="3628232" cy="878839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0540" y="2672080"/>
            <a:ext cx="362823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487680"/>
            <a:ext cx="2752566" cy="170688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232" y="1053255"/>
            <a:ext cx="4320540" cy="5198533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852" y="2194560"/>
            <a:ext cx="2752566" cy="4065694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487680"/>
            <a:ext cx="2752566" cy="170688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8232" y="1053255"/>
            <a:ext cx="4320540" cy="5198533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852" y="2194560"/>
            <a:ext cx="2752566" cy="4065694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40" y="389468"/>
            <a:ext cx="736092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1947333"/>
            <a:ext cx="736092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" y="6780108"/>
            <a:ext cx="19202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7020" y="6780108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7420" y="6780108"/>
            <a:ext cx="19202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5765DA-890F-486F-9825-1F02E65872BB}"/>
              </a:ext>
            </a:extLst>
          </p:cNvPr>
          <p:cNvGrpSpPr/>
          <p:nvPr/>
        </p:nvGrpSpPr>
        <p:grpSpPr>
          <a:xfrm>
            <a:off x="2720341" y="1630680"/>
            <a:ext cx="3176286" cy="2990656"/>
            <a:chOff x="2631914" y="719338"/>
            <a:chExt cx="4529722" cy="41574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E61FB3-B45A-4A37-AEA0-53F70DA03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7" t="30409" r="52213" b="40507"/>
            <a:stretch/>
          </p:blipFill>
          <p:spPr>
            <a:xfrm>
              <a:off x="4877675" y="2264258"/>
              <a:ext cx="1794985" cy="26121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FABC49-1D1B-4889-8718-6950CBBDC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07" t="32818" r="53541" b="41319"/>
            <a:stretch/>
          </p:blipFill>
          <p:spPr>
            <a:xfrm>
              <a:off x="3444187" y="2289948"/>
              <a:ext cx="1320948" cy="25591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2DE690-B16A-47FA-9D38-4069B8A7B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636" t="3416" r="17432"/>
            <a:stretch/>
          </p:blipFill>
          <p:spPr>
            <a:xfrm>
              <a:off x="2631914" y="2264633"/>
              <a:ext cx="829410" cy="26121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4F0D1C-38C5-4B6C-B039-5A67F25ECD3E}"/>
                </a:ext>
              </a:extLst>
            </p:cNvPr>
            <p:cNvSpPr txBox="1"/>
            <p:nvPr/>
          </p:nvSpPr>
          <p:spPr>
            <a:xfrm rot="18449697">
              <a:off x="3518887" y="1921323"/>
              <a:ext cx="633316" cy="26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3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Ladder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B72F4C-CEF2-43AE-9E34-24A1CDD42B35}"/>
                </a:ext>
              </a:extLst>
            </p:cNvPr>
            <p:cNvSpPr txBox="1"/>
            <p:nvPr/>
          </p:nvSpPr>
          <p:spPr>
            <a:xfrm rot="18449697">
              <a:off x="3632985" y="1641521"/>
              <a:ext cx="1315212" cy="26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3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AKK1467B-Myc-GW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32320F-97DF-4EC7-B9EC-49A167E78C4C}"/>
                </a:ext>
              </a:extLst>
            </p:cNvPr>
            <p:cNvSpPr txBox="1"/>
            <p:nvPr/>
          </p:nvSpPr>
          <p:spPr>
            <a:xfrm rot="18449697">
              <a:off x="3937170" y="1729497"/>
              <a:ext cx="1132482" cy="26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3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GmFWL3-10Myc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EAE959-92CA-47A7-9D8A-217757EDD4C4}"/>
                </a:ext>
              </a:extLst>
            </p:cNvPr>
            <p:cNvSpPr txBox="1"/>
            <p:nvPr/>
          </p:nvSpPr>
          <p:spPr>
            <a:xfrm rot="18449697">
              <a:off x="4211117" y="1623060"/>
              <a:ext cx="1402118" cy="26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3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10Myc-GmFWL3-GFP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E9E407-560D-4307-BFD8-86484699B793}"/>
                </a:ext>
              </a:extLst>
            </p:cNvPr>
            <p:cNvSpPr txBox="1"/>
            <p:nvPr/>
          </p:nvSpPr>
          <p:spPr>
            <a:xfrm rot="18449697">
              <a:off x="4777035" y="1921323"/>
              <a:ext cx="633316" cy="26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3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Ladder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8F39F8-3534-403B-96E5-1DF10784DB54}"/>
                </a:ext>
              </a:extLst>
            </p:cNvPr>
            <p:cNvSpPr txBox="1"/>
            <p:nvPr/>
          </p:nvSpPr>
          <p:spPr>
            <a:xfrm rot="18449697">
              <a:off x="5117560" y="1641521"/>
              <a:ext cx="1315212" cy="26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3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AKK1467B-Myc-GW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41C32B-F254-409C-B889-F4BF6174BFB2}"/>
                </a:ext>
              </a:extLst>
            </p:cNvPr>
            <p:cNvSpPr txBox="1"/>
            <p:nvPr/>
          </p:nvSpPr>
          <p:spPr>
            <a:xfrm rot="18449697">
              <a:off x="5614744" y="1729497"/>
              <a:ext cx="1132482" cy="26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3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GmFWL3-10Myc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44085A-8437-4E95-AC16-94670813A86A}"/>
                </a:ext>
              </a:extLst>
            </p:cNvPr>
            <p:cNvSpPr txBox="1"/>
            <p:nvPr/>
          </p:nvSpPr>
          <p:spPr>
            <a:xfrm rot="18449697">
              <a:off x="6056808" y="1623060"/>
              <a:ext cx="1402118" cy="26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3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10Myc-GmFWL3-GFP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8D09D505-09C1-4520-9408-AFB18CD23BCB}"/>
                </a:ext>
              </a:extLst>
            </p:cNvPr>
            <p:cNvSpPr/>
            <p:nvPr/>
          </p:nvSpPr>
          <p:spPr>
            <a:xfrm rot="16200000">
              <a:off x="4371449" y="420333"/>
              <a:ext cx="177404" cy="1667017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6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3C606125-0520-4C2E-9056-CCA00F32D2E4}"/>
                </a:ext>
              </a:extLst>
            </p:cNvPr>
            <p:cNvSpPr/>
            <p:nvPr/>
          </p:nvSpPr>
          <p:spPr>
            <a:xfrm rot="16200000">
              <a:off x="6176958" y="353936"/>
              <a:ext cx="174372" cy="1794984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6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3871D9-E488-4AD5-8D62-F50A45F5BB4D}"/>
                </a:ext>
              </a:extLst>
            </p:cNvPr>
            <p:cNvSpPr txBox="1"/>
            <p:nvPr/>
          </p:nvSpPr>
          <p:spPr>
            <a:xfrm>
              <a:off x="3793183" y="719338"/>
              <a:ext cx="1447712" cy="397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protein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6992CF-8783-4672-9C66-8B346A4C4F5C}"/>
                </a:ext>
              </a:extLst>
            </p:cNvPr>
            <p:cNvSpPr txBox="1"/>
            <p:nvPr/>
          </p:nvSpPr>
          <p:spPr>
            <a:xfrm>
              <a:off x="5899930" y="752360"/>
              <a:ext cx="862847" cy="397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Co-IP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57298" y="5009462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S24.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 blots of the GmFWL3-Myc tag chimeric proteins expressed in transgenic soybean nodules before and after co-immunoprecipitations. The expressions of the GmFWL3-myc tag (~38kDa) and Myc-GmFWL3-GFP (~68kDA) fusion proteins in soybean nodules were validated using an anti-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tag-HRP conjugated primary antibody. The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-tag alone (i.e., AKK1467B-Myc-GW) was used as negative control.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2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78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Alan Cervantes Perez</dc:creator>
  <cp:lastModifiedBy>Sergio Alan Cervantes Perez</cp:lastModifiedBy>
  <cp:revision>18</cp:revision>
  <dcterms:created xsi:type="dcterms:W3CDTF">2023-04-18T19:23:51Z</dcterms:created>
  <dcterms:modified xsi:type="dcterms:W3CDTF">2023-04-18T19:30:46Z</dcterms:modified>
</cp:coreProperties>
</file>