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93" r:id="rId2"/>
  </p:sldIdLst>
  <p:sldSz cx="85344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9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6AF60-829E-4C84-9CBC-13FC25D51419}" type="datetimeFigureOut">
              <a:rPr lang="en-US" smtClean="0"/>
              <a:t>4/18/2023</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97440-CF15-4964-A31B-289AA65C67F4}" type="slidenum">
              <a:rPr lang="en-US" smtClean="0"/>
              <a:t>‹#›</a:t>
            </a:fld>
            <a:endParaRPr lang="en-US"/>
          </a:p>
        </p:txBody>
      </p:sp>
    </p:spTree>
    <p:extLst>
      <p:ext uri="{BB962C8B-B14F-4D97-AF65-F5344CB8AC3E}">
        <p14:creationId xmlns:p14="http://schemas.microsoft.com/office/powerpoint/2010/main" val="367373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197187"/>
            <a:ext cx="7254240" cy="2546773"/>
          </a:xfrm>
        </p:spPr>
        <p:txBody>
          <a:bodyPr anchor="b"/>
          <a:lstStyle>
            <a:lvl1pPr algn="ctr">
              <a:defRPr sz="5600"/>
            </a:lvl1pPr>
          </a:lstStyle>
          <a:p>
            <a:r>
              <a:rPr lang="en-US"/>
              <a:t>Click to edit Master title style</a:t>
            </a:r>
            <a:endParaRPr lang="en-US" dirty="0"/>
          </a:p>
        </p:txBody>
      </p:sp>
      <p:sp>
        <p:nvSpPr>
          <p:cNvPr id="3" name="Subtitle 2"/>
          <p:cNvSpPr>
            <a:spLocks noGrp="1"/>
          </p:cNvSpPr>
          <p:nvPr>
            <p:ph type="subTitle" idx="1"/>
          </p:nvPr>
        </p:nvSpPr>
        <p:spPr>
          <a:xfrm>
            <a:off x="1066800" y="3842174"/>
            <a:ext cx="6400800" cy="1766146"/>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48438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44828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07430" y="389467"/>
            <a:ext cx="184023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6740" y="389467"/>
            <a:ext cx="541401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39164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84252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295" y="1823722"/>
            <a:ext cx="7360920" cy="3042919"/>
          </a:xfrm>
        </p:spPr>
        <p:txBody>
          <a:bodyPr anchor="b"/>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582295" y="4895429"/>
            <a:ext cx="7360920" cy="1600199"/>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2131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6740" y="1947333"/>
            <a:ext cx="36271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20540" y="1947333"/>
            <a:ext cx="36271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75885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7852" y="389468"/>
            <a:ext cx="736092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7852" y="1793241"/>
            <a:ext cx="3610451" cy="878839"/>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587852" y="2672080"/>
            <a:ext cx="3610451"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20540" y="1793241"/>
            <a:ext cx="3628232" cy="878839"/>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4320540" y="2672080"/>
            <a:ext cx="3628232"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5DD94-1E8A-453E-B7F9-E26F006FA469}"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72737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5DD94-1E8A-453E-B7F9-E26F006FA469}"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33394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DD94-1E8A-453E-B7F9-E26F006FA469}"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425606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7852" y="487680"/>
            <a:ext cx="2752566" cy="1706880"/>
          </a:xfrm>
        </p:spPr>
        <p:txBody>
          <a:bodyPr anchor="b"/>
          <a:lstStyle>
            <a:lvl1pPr>
              <a:defRPr sz="2987"/>
            </a:lvl1pPr>
          </a:lstStyle>
          <a:p>
            <a:r>
              <a:rPr lang="en-US"/>
              <a:t>Click to edit Master title style</a:t>
            </a:r>
            <a:endParaRPr lang="en-US" dirty="0"/>
          </a:p>
        </p:txBody>
      </p:sp>
      <p:sp>
        <p:nvSpPr>
          <p:cNvPr id="3" name="Content Placeholder 2"/>
          <p:cNvSpPr>
            <a:spLocks noGrp="1"/>
          </p:cNvSpPr>
          <p:nvPr>
            <p:ph idx="1"/>
          </p:nvPr>
        </p:nvSpPr>
        <p:spPr>
          <a:xfrm>
            <a:off x="3628232" y="1053255"/>
            <a:ext cx="4320540" cy="5198533"/>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852" y="2194560"/>
            <a:ext cx="2752566" cy="4065694"/>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50343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7852" y="487680"/>
            <a:ext cx="2752566" cy="1706880"/>
          </a:xfrm>
        </p:spPr>
        <p:txBody>
          <a:bodyPr anchor="b"/>
          <a:lstStyle>
            <a:lvl1pPr>
              <a:defRPr sz="2987"/>
            </a:lvl1pPr>
          </a:lstStyle>
          <a:p>
            <a:r>
              <a:rPr lang="en-US"/>
              <a:t>Click to edit Master title style</a:t>
            </a:r>
            <a:endParaRPr lang="en-US" dirty="0"/>
          </a:p>
        </p:txBody>
      </p:sp>
      <p:sp>
        <p:nvSpPr>
          <p:cNvPr id="3" name="Picture Placeholder 2"/>
          <p:cNvSpPr>
            <a:spLocks noGrp="1" noChangeAspect="1"/>
          </p:cNvSpPr>
          <p:nvPr>
            <p:ph type="pic" idx="1"/>
          </p:nvPr>
        </p:nvSpPr>
        <p:spPr>
          <a:xfrm>
            <a:off x="3628232" y="1053255"/>
            <a:ext cx="4320540" cy="5198533"/>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a:t>Click icon to add picture</a:t>
            </a:r>
            <a:endParaRPr lang="en-US" dirty="0"/>
          </a:p>
        </p:txBody>
      </p:sp>
      <p:sp>
        <p:nvSpPr>
          <p:cNvPr id="4" name="Text Placeholder 3"/>
          <p:cNvSpPr>
            <a:spLocks noGrp="1"/>
          </p:cNvSpPr>
          <p:nvPr>
            <p:ph type="body" sz="half" idx="2"/>
          </p:nvPr>
        </p:nvSpPr>
        <p:spPr>
          <a:xfrm>
            <a:off x="587852" y="2194560"/>
            <a:ext cx="2752566" cy="4065694"/>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67983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740" y="389468"/>
            <a:ext cx="736092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6740" y="1947333"/>
            <a:ext cx="736092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740" y="6780108"/>
            <a:ext cx="1920240" cy="389467"/>
          </a:xfrm>
          <a:prstGeom prst="rect">
            <a:avLst/>
          </a:prstGeom>
        </p:spPr>
        <p:txBody>
          <a:bodyPr vert="horz" lIns="91440" tIns="45720" rIns="91440" bIns="45720" rtlCol="0" anchor="ctr"/>
          <a:lstStyle>
            <a:lvl1pPr algn="l">
              <a:defRPr sz="1120">
                <a:solidFill>
                  <a:schemeClr val="tx1">
                    <a:tint val="75000"/>
                  </a:schemeClr>
                </a:solidFill>
              </a:defRPr>
            </a:lvl1pPr>
          </a:lstStyle>
          <a:p>
            <a:fld id="{B595DD94-1E8A-453E-B7F9-E26F006FA469}" type="datetimeFigureOut">
              <a:rPr lang="en-US" smtClean="0"/>
              <a:t>4/18/2023</a:t>
            </a:fld>
            <a:endParaRPr lang="en-US"/>
          </a:p>
        </p:txBody>
      </p:sp>
      <p:sp>
        <p:nvSpPr>
          <p:cNvPr id="5" name="Footer Placeholder 4"/>
          <p:cNvSpPr>
            <a:spLocks noGrp="1"/>
          </p:cNvSpPr>
          <p:nvPr>
            <p:ph type="ftr" sz="quarter" idx="3"/>
          </p:nvPr>
        </p:nvSpPr>
        <p:spPr>
          <a:xfrm>
            <a:off x="2827020" y="6780108"/>
            <a:ext cx="2880360" cy="389467"/>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27420" y="6780108"/>
            <a:ext cx="1920240" cy="389467"/>
          </a:xfrm>
          <a:prstGeom prst="rect">
            <a:avLst/>
          </a:prstGeom>
        </p:spPr>
        <p:txBody>
          <a:bodyPr vert="horz" lIns="91440" tIns="45720" rIns="91440" bIns="45720" rtlCol="0" anchor="ctr"/>
          <a:lstStyle>
            <a:lvl1pPr algn="r">
              <a:defRPr sz="1120">
                <a:solidFill>
                  <a:schemeClr val="tx1">
                    <a:tint val="75000"/>
                  </a:schemeClr>
                </a:solidFill>
              </a:defRPr>
            </a:lvl1pPr>
          </a:lstStyle>
          <a:p>
            <a:fld id="{4F0B3F77-0393-4D53-86DE-81A3DE6705C2}" type="slidenum">
              <a:rPr lang="en-US" smtClean="0"/>
              <a:t>‹#›</a:t>
            </a:fld>
            <a:endParaRPr lang="en-US"/>
          </a:p>
        </p:txBody>
      </p:sp>
    </p:spTree>
    <p:extLst>
      <p:ext uri="{BB962C8B-B14F-4D97-AF65-F5344CB8AC3E}">
        <p14:creationId xmlns:p14="http://schemas.microsoft.com/office/powerpoint/2010/main" val="1851515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78E370-2AB9-F601-3691-2435AE09CF94}"/>
              </a:ext>
            </a:extLst>
          </p:cNvPr>
          <p:cNvSpPr txBox="1"/>
          <p:nvPr/>
        </p:nvSpPr>
        <p:spPr>
          <a:xfrm>
            <a:off x="513426" y="5897270"/>
            <a:ext cx="6345599" cy="830997"/>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Figure S15</a:t>
            </a:r>
            <a:r>
              <a:rPr lang="en-US" sz="1200" dirty="0">
                <a:solidFill>
                  <a:schemeClr val="accent4"/>
                </a:solidFill>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Dotplot</a:t>
            </a:r>
            <a:r>
              <a:rPr lang="en-US" sz="1200" dirty="0">
                <a:latin typeface="Times New Roman" panose="02020603050405020304" pitchFamily="18" charset="0"/>
                <a:cs typeface="Times New Roman" panose="02020603050405020304" pitchFamily="18" charset="0"/>
              </a:rPr>
              <a:t> representation of the expression of soybean transcription factors genes orthologous to key regulators of the </a:t>
            </a:r>
            <a:r>
              <a:rPr lang="en-US" sz="1200" i="1" dirty="0" err="1">
                <a:latin typeface="Times New Roman" panose="02020603050405020304" pitchFamily="18" charset="0"/>
                <a:cs typeface="Times New Roman" panose="02020603050405020304" pitchFamily="18" charset="0"/>
              </a:rPr>
              <a:t>Medicago</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truncatula</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nodulation process. These 8 genes are preferentially expressed in clusters F, G, and H. The percentage of nuclei expressing the gene of interest (circle size) and the mean expression (circle color) of the genes are shown.</a:t>
            </a:r>
            <a:endParaRPr lang="en-US" sz="1200" dirty="0">
              <a:solidFill>
                <a:schemeClr val="accent4"/>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248471" y="922486"/>
            <a:ext cx="5152328" cy="4637095"/>
          </a:xfrm>
          <a:prstGeom prst="rect">
            <a:avLst/>
          </a:prstGeom>
        </p:spPr>
      </p:pic>
    </p:spTree>
    <p:extLst>
      <p:ext uri="{BB962C8B-B14F-4D97-AF65-F5344CB8AC3E}">
        <p14:creationId xmlns:p14="http://schemas.microsoft.com/office/powerpoint/2010/main" val="1016308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TotalTime>
  <Words>66</Words>
  <Application>Microsoft Office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Alan Cervantes Perez</dc:creator>
  <cp:lastModifiedBy>Sergio Alan Cervantes Perez</cp:lastModifiedBy>
  <cp:revision>8</cp:revision>
  <dcterms:created xsi:type="dcterms:W3CDTF">2023-04-18T19:23:51Z</dcterms:created>
  <dcterms:modified xsi:type="dcterms:W3CDTF">2023-04-18T19:28:22Z</dcterms:modified>
</cp:coreProperties>
</file>