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5" r:id="rId2"/>
  </p:sldIdLst>
  <p:sldSz cx="853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AF60-829E-4C84-9CBC-13FC25D5141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7440-CF15-4964-A31B-289AA65C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1181100"/>
            <a:ext cx="3721100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F4CF3-68E1-4714-B36A-9975B03F7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197187"/>
            <a:ext cx="7254240" cy="254677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42174"/>
            <a:ext cx="6400800" cy="1766146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07430" y="389467"/>
            <a:ext cx="184023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389467"/>
            <a:ext cx="541401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95" y="1823722"/>
            <a:ext cx="7360920" cy="3042919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295" y="4895429"/>
            <a:ext cx="7360920" cy="1600199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5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389468"/>
            <a:ext cx="736092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52" y="1793241"/>
            <a:ext cx="3610451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52" y="2672080"/>
            <a:ext cx="361045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540" y="1793241"/>
            <a:ext cx="3628232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540" y="2672080"/>
            <a:ext cx="362823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32" y="1053255"/>
            <a:ext cx="4320540" cy="5198533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8232" y="1053255"/>
            <a:ext cx="4320540" cy="5198533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389468"/>
            <a:ext cx="73609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1947333"/>
            <a:ext cx="73609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7020" y="6780108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742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6820" y="5019391"/>
            <a:ext cx="5944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S19.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Subcellular localization of GmFWL3 in tobacco leaf cell nucleus. Cross sections of tobacco leaf cells transiently expressing p35S::GFP (a-c), p35S::GFP-GmFWL3 (d-f) and p35S::GmFWL3-GFP (g-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revealed the cytosolic and nuclear localization of the GFP alone, and the nuclear plasma membrane localization of the GFP-GmFWL3 chimeric proteins in tobacco leaf cells. Propidium iodide (PI) was used to stain the nucleus of the cells. Scale Bar: 20uM.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C5CD5B-70D1-4971-9781-CDE18CCDF75F}"/>
              </a:ext>
            </a:extLst>
          </p:cNvPr>
          <p:cNvSpPr/>
          <p:nvPr/>
        </p:nvSpPr>
        <p:spPr>
          <a:xfrm>
            <a:off x="2456880" y="811902"/>
            <a:ext cx="494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C1821A-414E-4D1A-AEA9-21155B595CA3}"/>
              </a:ext>
            </a:extLst>
          </p:cNvPr>
          <p:cNvSpPr/>
          <p:nvPr/>
        </p:nvSpPr>
        <p:spPr>
          <a:xfrm>
            <a:off x="3813742" y="81190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2131A2-5B32-4C77-A4B6-D0C98B6DA17F}"/>
              </a:ext>
            </a:extLst>
          </p:cNvPr>
          <p:cNvSpPr/>
          <p:nvPr/>
        </p:nvSpPr>
        <p:spPr>
          <a:xfrm>
            <a:off x="4915919" y="811902"/>
            <a:ext cx="699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BD9FD3-3675-4CB2-8022-41EAD6C7F573}"/>
              </a:ext>
            </a:extLst>
          </p:cNvPr>
          <p:cNvSpPr/>
          <p:nvPr/>
        </p:nvSpPr>
        <p:spPr>
          <a:xfrm>
            <a:off x="288508" y="4169647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p35S: GmFWL3-GFP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383EA2-3C98-44E0-9667-4203D543CE69}"/>
              </a:ext>
            </a:extLst>
          </p:cNvPr>
          <p:cNvSpPr/>
          <p:nvPr/>
        </p:nvSpPr>
        <p:spPr>
          <a:xfrm>
            <a:off x="326980" y="2890177"/>
            <a:ext cx="1596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p35S:GFP-GmFWL3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2BD8CE-1B52-4DD3-B551-A049FCFE5F41}"/>
              </a:ext>
            </a:extLst>
          </p:cNvPr>
          <p:cNvSpPr/>
          <p:nvPr/>
        </p:nvSpPr>
        <p:spPr>
          <a:xfrm>
            <a:off x="1016271" y="1634030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p35S: GFP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30650D-CE34-4B48-8265-0B88288DAFCD}"/>
              </a:ext>
            </a:extLst>
          </p:cNvPr>
          <p:cNvSpPr/>
          <p:nvPr/>
        </p:nvSpPr>
        <p:spPr>
          <a:xfrm>
            <a:off x="1926403" y="3636544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67C407-59BA-4CBC-B1AA-2E2A798C36F4}"/>
              </a:ext>
            </a:extLst>
          </p:cNvPr>
          <p:cNvSpPr/>
          <p:nvPr/>
        </p:nvSpPr>
        <p:spPr>
          <a:xfrm>
            <a:off x="3208827" y="1139448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A790D-F325-411F-9011-6EC773B39351}"/>
              </a:ext>
            </a:extLst>
          </p:cNvPr>
          <p:cNvSpPr/>
          <p:nvPr/>
        </p:nvSpPr>
        <p:spPr>
          <a:xfrm>
            <a:off x="3208827" y="3636544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13330-30A1-44E6-9B02-C69BD3CF4EDC}"/>
              </a:ext>
            </a:extLst>
          </p:cNvPr>
          <p:cNvSpPr/>
          <p:nvPr/>
        </p:nvSpPr>
        <p:spPr>
          <a:xfrm>
            <a:off x="4471146" y="1139448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F0CC3E-363E-42E5-8C87-59FAEBC30F68}"/>
              </a:ext>
            </a:extLst>
          </p:cNvPr>
          <p:cNvSpPr/>
          <p:nvPr/>
        </p:nvSpPr>
        <p:spPr>
          <a:xfrm>
            <a:off x="4471146" y="2416196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2B988A-4FE0-4AAD-BA28-461FD2A9DCD5}"/>
              </a:ext>
            </a:extLst>
          </p:cNvPr>
          <p:cNvSpPr/>
          <p:nvPr/>
        </p:nvSpPr>
        <p:spPr>
          <a:xfrm>
            <a:off x="4471146" y="3636544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594BE7-18EF-4B41-8928-206F3777C854}"/>
              </a:ext>
            </a:extLst>
          </p:cNvPr>
          <p:cNvGrpSpPr/>
          <p:nvPr/>
        </p:nvGrpSpPr>
        <p:grpSpPr>
          <a:xfrm>
            <a:off x="4499959" y="2395593"/>
            <a:ext cx="1239487" cy="1239486"/>
            <a:chOff x="6324600" y="2303207"/>
            <a:chExt cx="1828800" cy="18288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381CF4-FF68-42FE-8878-377C29DB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303207"/>
              <a:ext cx="1828800" cy="1828800"/>
            </a:xfrm>
            <a:prstGeom prst="rect">
              <a:avLst/>
            </a:prstGeom>
          </p:spPr>
        </p:pic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63B1AB2-6C31-4E8D-9638-4D33B24C93B5}"/>
                </a:ext>
              </a:extLst>
            </p:cNvPr>
            <p:cNvCxnSpPr/>
            <p:nvPr/>
          </p:nvCxnSpPr>
          <p:spPr>
            <a:xfrm>
              <a:off x="7614565" y="39624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A63D4F3-4835-4CE7-ADEF-74F75941EE7C}"/>
              </a:ext>
            </a:extLst>
          </p:cNvPr>
          <p:cNvGrpSpPr/>
          <p:nvPr/>
        </p:nvGrpSpPr>
        <p:grpSpPr>
          <a:xfrm>
            <a:off x="4499959" y="3651740"/>
            <a:ext cx="1239487" cy="1239486"/>
            <a:chOff x="6324600" y="4156588"/>
            <a:chExt cx="1828800" cy="1828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C2D75D-9331-41DC-B1D4-58A844122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56588"/>
              <a:ext cx="1828800" cy="1828800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6EC502F-451C-439E-9577-8F9645DF8D47}"/>
                </a:ext>
              </a:extLst>
            </p:cNvPr>
            <p:cNvCxnSpPr/>
            <p:nvPr/>
          </p:nvCxnSpPr>
          <p:spPr>
            <a:xfrm>
              <a:off x="7614565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5A78B5-113E-4563-9FC6-40D5AA740FA4}"/>
              </a:ext>
            </a:extLst>
          </p:cNvPr>
          <p:cNvGrpSpPr/>
          <p:nvPr/>
        </p:nvGrpSpPr>
        <p:grpSpPr>
          <a:xfrm>
            <a:off x="4499959" y="1139447"/>
            <a:ext cx="1239487" cy="1239486"/>
            <a:chOff x="6324600" y="449826"/>
            <a:chExt cx="1828800" cy="1828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D20C4F-46AC-4F05-B12D-EBDD8FB44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49826"/>
              <a:ext cx="1828800" cy="1828800"/>
            </a:xfrm>
            <a:prstGeom prst="rect">
              <a:avLst/>
            </a:prstGeom>
          </p:spPr>
        </p:pic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78DA22-08E5-4220-A452-0CAB18C69993}"/>
                </a:ext>
              </a:extLst>
            </p:cNvPr>
            <p:cNvCxnSpPr/>
            <p:nvPr/>
          </p:nvCxnSpPr>
          <p:spPr>
            <a:xfrm>
              <a:off x="7614565" y="210026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E231AD1-9622-4415-8C0B-F9D336A109F6}"/>
              </a:ext>
            </a:extLst>
          </p:cNvPr>
          <p:cNvGrpSpPr/>
          <p:nvPr/>
        </p:nvGrpSpPr>
        <p:grpSpPr>
          <a:xfrm>
            <a:off x="3208827" y="2395593"/>
            <a:ext cx="1239487" cy="1239486"/>
            <a:chOff x="4419600" y="2303207"/>
            <a:chExt cx="1828800" cy="18288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63F5C3B-434F-47AB-8391-6A7EB48A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303207"/>
              <a:ext cx="1828800" cy="1828800"/>
            </a:xfrm>
            <a:prstGeom prst="rect">
              <a:avLst/>
            </a:prstGeom>
          </p:spPr>
        </p:pic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F0AE803-7A47-454C-A04A-66F5A173A435}"/>
                </a:ext>
              </a:extLst>
            </p:cNvPr>
            <p:cNvCxnSpPr/>
            <p:nvPr/>
          </p:nvCxnSpPr>
          <p:spPr>
            <a:xfrm>
              <a:off x="5638800" y="39624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BC397C0-1482-4C30-AE41-927870809195}"/>
              </a:ext>
            </a:extLst>
          </p:cNvPr>
          <p:cNvGrpSpPr/>
          <p:nvPr/>
        </p:nvGrpSpPr>
        <p:grpSpPr>
          <a:xfrm>
            <a:off x="3208827" y="3675063"/>
            <a:ext cx="1239487" cy="1239486"/>
            <a:chOff x="4419600" y="4191000"/>
            <a:chExt cx="1828800" cy="1828800"/>
          </a:xfrm>
        </p:grpSpPr>
        <p:pic>
          <p:nvPicPr>
            <p:cNvPr id="24" name="Picture 23" descr="A close up of a coral&#10;&#10;Description automatically generated">
              <a:extLst>
                <a:ext uri="{FF2B5EF4-FFF2-40B4-BE49-F238E27FC236}">
                  <a16:creationId xmlns:a16="http://schemas.microsoft.com/office/drawing/2014/main" id="{ED269D1B-C28B-4167-8025-AFEF94D5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191000"/>
              <a:ext cx="1828800" cy="1828800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21E729A-45AD-4615-9712-425B7C99F542}"/>
                </a:ext>
              </a:extLst>
            </p:cNvPr>
            <p:cNvCxnSpPr/>
            <p:nvPr/>
          </p:nvCxnSpPr>
          <p:spPr>
            <a:xfrm>
              <a:off x="5638800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D8BE24-926C-447B-B50C-26909E186316}"/>
              </a:ext>
            </a:extLst>
          </p:cNvPr>
          <p:cNvGrpSpPr/>
          <p:nvPr/>
        </p:nvGrpSpPr>
        <p:grpSpPr>
          <a:xfrm>
            <a:off x="3208827" y="1139447"/>
            <a:ext cx="1239487" cy="1239486"/>
            <a:chOff x="4419600" y="449826"/>
            <a:chExt cx="1828800" cy="1828800"/>
          </a:xfrm>
        </p:grpSpPr>
        <p:pic>
          <p:nvPicPr>
            <p:cNvPr id="7" name="Picture 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AEA6E36B-4707-4546-9E54-86B5F0DC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49826"/>
              <a:ext cx="1828800" cy="1828800"/>
            </a:xfrm>
            <a:prstGeom prst="rect">
              <a:avLst/>
            </a:prstGeom>
          </p:spPr>
        </p:pic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B9DC07-7FC2-419C-887D-E099951F0E82}"/>
                </a:ext>
              </a:extLst>
            </p:cNvPr>
            <p:cNvCxnSpPr/>
            <p:nvPr/>
          </p:nvCxnSpPr>
          <p:spPr>
            <a:xfrm>
              <a:off x="5638800" y="20823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5C805F6-E4A7-40BF-BFD0-F39397C0762F}"/>
              </a:ext>
            </a:extLst>
          </p:cNvPr>
          <p:cNvGrpSpPr/>
          <p:nvPr/>
        </p:nvGrpSpPr>
        <p:grpSpPr>
          <a:xfrm>
            <a:off x="1917695" y="2395593"/>
            <a:ext cx="1239487" cy="1239486"/>
            <a:chOff x="2514600" y="2303207"/>
            <a:chExt cx="1828800" cy="18288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25BB85-6219-4009-81B9-13F58A7EC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303207"/>
              <a:ext cx="1828800" cy="1828800"/>
            </a:xfrm>
            <a:prstGeom prst="rect">
              <a:avLst/>
            </a:prstGeom>
          </p:spPr>
        </p:pic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44D23B4-35C4-46BD-A25D-43CD30944E13}"/>
                </a:ext>
              </a:extLst>
            </p:cNvPr>
            <p:cNvCxnSpPr/>
            <p:nvPr/>
          </p:nvCxnSpPr>
          <p:spPr>
            <a:xfrm>
              <a:off x="3663035" y="39624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AFB77B-1B2B-41F7-845A-32A64F136A07}"/>
              </a:ext>
            </a:extLst>
          </p:cNvPr>
          <p:cNvGrpSpPr/>
          <p:nvPr/>
        </p:nvGrpSpPr>
        <p:grpSpPr>
          <a:xfrm>
            <a:off x="1917695" y="3675063"/>
            <a:ext cx="1239487" cy="1239486"/>
            <a:chOff x="2514600" y="4191000"/>
            <a:chExt cx="1828800" cy="18288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EEF647E-B89A-4118-9277-A08A2DF4E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191000"/>
              <a:ext cx="1828800" cy="1828800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D1DA783-9B7E-4385-B88D-EB46104891FE}"/>
                </a:ext>
              </a:extLst>
            </p:cNvPr>
            <p:cNvCxnSpPr/>
            <p:nvPr/>
          </p:nvCxnSpPr>
          <p:spPr>
            <a:xfrm>
              <a:off x="3663035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ABB8FA-F158-4AA8-8A00-D8545815976B}"/>
              </a:ext>
            </a:extLst>
          </p:cNvPr>
          <p:cNvGrpSpPr/>
          <p:nvPr/>
        </p:nvGrpSpPr>
        <p:grpSpPr>
          <a:xfrm>
            <a:off x="1917695" y="1139447"/>
            <a:ext cx="1239487" cy="1239486"/>
            <a:chOff x="2514600" y="449826"/>
            <a:chExt cx="1828800" cy="1828800"/>
          </a:xfrm>
        </p:grpSpPr>
        <p:pic>
          <p:nvPicPr>
            <p:cNvPr id="5" name="Picture 4" descr="A picture containing invertebrate&#10;&#10;Description automatically generated">
              <a:extLst>
                <a:ext uri="{FF2B5EF4-FFF2-40B4-BE49-F238E27FC236}">
                  <a16:creationId xmlns:a16="http://schemas.microsoft.com/office/drawing/2014/main" id="{382298A9-3866-47FC-8924-7E08DE5C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49826"/>
              <a:ext cx="1828800" cy="1828800"/>
            </a:xfrm>
            <a:prstGeom prst="rect">
              <a:avLst/>
            </a:prstGeom>
          </p:spPr>
        </p:pic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74E017E-66C3-4ADD-9961-E34D5CB0986C}"/>
                </a:ext>
              </a:extLst>
            </p:cNvPr>
            <p:cNvCxnSpPr/>
            <p:nvPr/>
          </p:nvCxnSpPr>
          <p:spPr>
            <a:xfrm>
              <a:off x="3663035" y="20823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66206760-CEA6-49B5-BD1F-A1E958C2C7DA}"/>
              </a:ext>
            </a:extLst>
          </p:cNvPr>
          <p:cNvSpPr/>
          <p:nvPr/>
        </p:nvSpPr>
        <p:spPr>
          <a:xfrm>
            <a:off x="1930311" y="3636482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144C5C-37B0-4D1A-A508-0A518BB8DFDD}"/>
              </a:ext>
            </a:extLst>
          </p:cNvPr>
          <p:cNvSpPr/>
          <p:nvPr/>
        </p:nvSpPr>
        <p:spPr>
          <a:xfrm>
            <a:off x="3212736" y="3636482"/>
            <a:ext cx="304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54BA553-0E26-478B-845B-CA398E98536B}"/>
              </a:ext>
            </a:extLst>
          </p:cNvPr>
          <p:cNvSpPr/>
          <p:nvPr/>
        </p:nvSpPr>
        <p:spPr>
          <a:xfrm>
            <a:off x="4475055" y="3636482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150E294-9E4E-494C-A380-837B3FB288C1}"/>
              </a:ext>
            </a:extLst>
          </p:cNvPr>
          <p:cNvGrpSpPr/>
          <p:nvPr/>
        </p:nvGrpSpPr>
        <p:grpSpPr>
          <a:xfrm>
            <a:off x="4503868" y="3651678"/>
            <a:ext cx="1239487" cy="1239486"/>
            <a:chOff x="6324600" y="4156588"/>
            <a:chExt cx="1828800" cy="182880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85ACE8A-13E0-404D-B2A8-6150C06E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56588"/>
              <a:ext cx="1828800" cy="1828800"/>
            </a:xfrm>
            <a:prstGeom prst="rect">
              <a:avLst/>
            </a:prstGeom>
          </p:spPr>
        </p:pic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BBCD08B-892C-4EF7-A312-32506C7039DF}"/>
                </a:ext>
              </a:extLst>
            </p:cNvPr>
            <p:cNvCxnSpPr/>
            <p:nvPr/>
          </p:nvCxnSpPr>
          <p:spPr>
            <a:xfrm>
              <a:off x="7614565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BE8F27A-FF87-41BB-8E64-6AD6576E041D}"/>
              </a:ext>
            </a:extLst>
          </p:cNvPr>
          <p:cNvGrpSpPr/>
          <p:nvPr/>
        </p:nvGrpSpPr>
        <p:grpSpPr>
          <a:xfrm>
            <a:off x="3212736" y="2395532"/>
            <a:ext cx="1239487" cy="1239486"/>
            <a:chOff x="4419600" y="2303207"/>
            <a:chExt cx="1828800" cy="182880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FBF15EA-B337-42E3-AF64-AA77E1FEE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303207"/>
              <a:ext cx="1828800" cy="1828800"/>
            </a:xfrm>
            <a:prstGeom prst="rect">
              <a:avLst/>
            </a:prstGeom>
          </p:spPr>
        </p:pic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5D0179E-94BD-47C0-9DD2-890A96943613}"/>
                </a:ext>
              </a:extLst>
            </p:cNvPr>
            <p:cNvCxnSpPr/>
            <p:nvPr/>
          </p:nvCxnSpPr>
          <p:spPr>
            <a:xfrm>
              <a:off x="5638800" y="39624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10819F6-28E2-4B08-96E8-700A048E491E}"/>
              </a:ext>
            </a:extLst>
          </p:cNvPr>
          <p:cNvGrpSpPr/>
          <p:nvPr/>
        </p:nvGrpSpPr>
        <p:grpSpPr>
          <a:xfrm>
            <a:off x="3212736" y="3675001"/>
            <a:ext cx="1239487" cy="1239486"/>
            <a:chOff x="4419600" y="4191000"/>
            <a:chExt cx="1828800" cy="1828800"/>
          </a:xfrm>
        </p:grpSpPr>
        <p:pic>
          <p:nvPicPr>
            <p:cNvPr id="104" name="Picture 103" descr="A close up of a coral&#10;&#10;Description automatically generated">
              <a:extLst>
                <a:ext uri="{FF2B5EF4-FFF2-40B4-BE49-F238E27FC236}">
                  <a16:creationId xmlns:a16="http://schemas.microsoft.com/office/drawing/2014/main" id="{B0EED801-2CBE-42D8-90F0-27D1E93CF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191000"/>
              <a:ext cx="1828800" cy="1828800"/>
            </a:xfrm>
            <a:prstGeom prst="rect">
              <a:avLst/>
            </a:prstGeom>
          </p:spPr>
        </p:pic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AE351EF-E338-401E-BD65-5C3F89E58A99}"/>
                </a:ext>
              </a:extLst>
            </p:cNvPr>
            <p:cNvCxnSpPr/>
            <p:nvPr/>
          </p:nvCxnSpPr>
          <p:spPr>
            <a:xfrm>
              <a:off x="5638800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21421E6-5053-46A5-B1E2-D81E1BBEC93A}"/>
              </a:ext>
            </a:extLst>
          </p:cNvPr>
          <p:cNvGrpSpPr/>
          <p:nvPr/>
        </p:nvGrpSpPr>
        <p:grpSpPr>
          <a:xfrm>
            <a:off x="1921604" y="2395532"/>
            <a:ext cx="1239487" cy="1239486"/>
            <a:chOff x="2514600" y="2303207"/>
            <a:chExt cx="1828800" cy="1828800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770D1DC-3C46-4433-B901-A3869DE83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303207"/>
              <a:ext cx="1828800" cy="1828800"/>
            </a:xfrm>
            <a:prstGeom prst="rect">
              <a:avLst/>
            </a:prstGeom>
          </p:spPr>
        </p:pic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29B64B1-390C-4018-92B2-D020285A9227}"/>
                </a:ext>
              </a:extLst>
            </p:cNvPr>
            <p:cNvCxnSpPr/>
            <p:nvPr/>
          </p:nvCxnSpPr>
          <p:spPr>
            <a:xfrm>
              <a:off x="3663035" y="39624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9776CC7-C097-4381-BA15-35A94A58D69B}"/>
              </a:ext>
            </a:extLst>
          </p:cNvPr>
          <p:cNvGrpSpPr/>
          <p:nvPr/>
        </p:nvGrpSpPr>
        <p:grpSpPr>
          <a:xfrm>
            <a:off x="1921604" y="3675001"/>
            <a:ext cx="1239487" cy="1239486"/>
            <a:chOff x="2514600" y="4191000"/>
            <a:chExt cx="1828800" cy="1828800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1D5F807-9DCE-4AB6-A572-587D7DB5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191000"/>
              <a:ext cx="1828800" cy="1828800"/>
            </a:xfrm>
            <a:prstGeom prst="rect">
              <a:avLst/>
            </a:prstGeom>
          </p:spPr>
        </p:pic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189D71B-46FC-480B-BAF6-F6F553863793}"/>
                </a:ext>
              </a:extLst>
            </p:cNvPr>
            <p:cNvCxnSpPr/>
            <p:nvPr/>
          </p:nvCxnSpPr>
          <p:spPr>
            <a:xfrm>
              <a:off x="3663035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E476555-78C8-49D4-ADBA-457E08536BB9}"/>
              </a:ext>
            </a:extLst>
          </p:cNvPr>
          <p:cNvGrpSpPr/>
          <p:nvPr/>
        </p:nvGrpSpPr>
        <p:grpSpPr>
          <a:xfrm>
            <a:off x="4499959" y="3658782"/>
            <a:ext cx="1239487" cy="1239486"/>
            <a:chOff x="6324600" y="4156588"/>
            <a:chExt cx="1828800" cy="1828800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6162A2E9-1D41-4193-B27F-A95F0A8FC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56588"/>
              <a:ext cx="1828800" cy="1828800"/>
            </a:xfrm>
            <a:prstGeom prst="rect">
              <a:avLst/>
            </a:prstGeom>
          </p:spPr>
        </p:pic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B90084A-F81E-4F62-8878-229D2584396F}"/>
                </a:ext>
              </a:extLst>
            </p:cNvPr>
            <p:cNvCxnSpPr/>
            <p:nvPr/>
          </p:nvCxnSpPr>
          <p:spPr>
            <a:xfrm>
              <a:off x="7605773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818FB3D-C9A3-4198-8338-2208AFBFA6F2}"/>
              </a:ext>
            </a:extLst>
          </p:cNvPr>
          <p:cNvGrpSpPr/>
          <p:nvPr/>
        </p:nvGrpSpPr>
        <p:grpSpPr>
          <a:xfrm>
            <a:off x="3208827" y="3682105"/>
            <a:ext cx="1239487" cy="1239486"/>
            <a:chOff x="4419600" y="4191000"/>
            <a:chExt cx="1828800" cy="1828800"/>
          </a:xfrm>
        </p:grpSpPr>
        <p:pic>
          <p:nvPicPr>
            <p:cNvPr id="128" name="Picture 127" descr="A close up of a coral&#10;&#10;Description automatically generated">
              <a:extLst>
                <a:ext uri="{FF2B5EF4-FFF2-40B4-BE49-F238E27FC236}">
                  <a16:creationId xmlns:a16="http://schemas.microsoft.com/office/drawing/2014/main" id="{DFE27A24-F1D6-465F-A375-85FCA20B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191000"/>
              <a:ext cx="1828800" cy="1828800"/>
            </a:xfrm>
            <a:prstGeom prst="rect">
              <a:avLst/>
            </a:prstGeom>
          </p:spPr>
        </p:pic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836478-5FDC-441E-B7C1-1CDFEDED9822}"/>
                </a:ext>
              </a:extLst>
            </p:cNvPr>
            <p:cNvCxnSpPr/>
            <p:nvPr/>
          </p:nvCxnSpPr>
          <p:spPr>
            <a:xfrm>
              <a:off x="5638800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6A324AF-D2D8-4EBA-86C2-7249D7681908}"/>
              </a:ext>
            </a:extLst>
          </p:cNvPr>
          <p:cNvGrpSpPr/>
          <p:nvPr/>
        </p:nvGrpSpPr>
        <p:grpSpPr>
          <a:xfrm>
            <a:off x="1917695" y="3682105"/>
            <a:ext cx="1239487" cy="1239486"/>
            <a:chOff x="2514600" y="4191000"/>
            <a:chExt cx="1828800" cy="182880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7DA8F9D-6DBA-4073-BBA2-B16EC651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191000"/>
              <a:ext cx="1828800" cy="1828800"/>
            </a:xfrm>
            <a:prstGeom prst="rect">
              <a:avLst/>
            </a:prstGeom>
          </p:spPr>
        </p:pic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3E7D255-F873-45D5-B7FD-D0751711ECA7}"/>
                </a:ext>
              </a:extLst>
            </p:cNvPr>
            <p:cNvCxnSpPr/>
            <p:nvPr/>
          </p:nvCxnSpPr>
          <p:spPr>
            <a:xfrm>
              <a:off x="3663035" y="5816139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E0C46D1-02A7-49DF-B59B-91D396281C53}"/>
              </a:ext>
            </a:extLst>
          </p:cNvPr>
          <p:cNvGrpSpPr/>
          <p:nvPr/>
        </p:nvGrpSpPr>
        <p:grpSpPr>
          <a:xfrm>
            <a:off x="3208827" y="2402635"/>
            <a:ext cx="1239487" cy="1239486"/>
            <a:chOff x="4419600" y="2303207"/>
            <a:chExt cx="1828800" cy="1828800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0D37DC7-FC92-4F3B-84CC-4F178E87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303207"/>
              <a:ext cx="1828800" cy="1828800"/>
            </a:xfrm>
            <a:prstGeom prst="rect">
              <a:avLst/>
            </a:prstGeom>
          </p:spPr>
        </p:pic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A6D6BDF-28E5-4D96-8A43-32AB44517456}"/>
                </a:ext>
              </a:extLst>
            </p:cNvPr>
            <p:cNvCxnSpPr/>
            <p:nvPr/>
          </p:nvCxnSpPr>
          <p:spPr>
            <a:xfrm>
              <a:off x="5638800" y="3962400"/>
              <a:ext cx="45847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5B1910D-7207-49AD-A085-870B837B1794}"/>
              </a:ext>
            </a:extLst>
          </p:cNvPr>
          <p:cNvSpPr/>
          <p:nvPr/>
        </p:nvSpPr>
        <p:spPr>
          <a:xfrm>
            <a:off x="3221242" y="115233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06889B0-2511-449E-B65C-5618B20CCA72}"/>
              </a:ext>
            </a:extLst>
          </p:cNvPr>
          <p:cNvSpPr/>
          <p:nvPr/>
        </p:nvSpPr>
        <p:spPr>
          <a:xfrm>
            <a:off x="4518540" y="1152333"/>
            <a:ext cx="264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5AF63F0-4235-4C43-B337-A3F18CF8B49D}"/>
              </a:ext>
            </a:extLst>
          </p:cNvPr>
          <p:cNvSpPr/>
          <p:nvPr/>
        </p:nvSpPr>
        <p:spPr>
          <a:xfrm>
            <a:off x="1919391" y="115233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19F7BD7-61D0-48B5-A98F-A7182E88DB27}"/>
              </a:ext>
            </a:extLst>
          </p:cNvPr>
          <p:cNvSpPr/>
          <p:nvPr/>
        </p:nvSpPr>
        <p:spPr>
          <a:xfrm>
            <a:off x="1916363" y="367601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F412198-8B6D-4024-B32D-B429E1CEDD91}"/>
              </a:ext>
            </a:extLst>
          </p:cNvPr>
          <p:cNvSpPr/>
          <p:nvPr/>
        </p:nvSpPr>
        <p:spPr>
          <a:xfrm>
            <a:off x="3218214" y="367601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E2E0ABD9-574A-40BC-A1C9-E8616437C3D0}"/>
              </a:ext>
            </a:extLst>
          </p:cNvPr>
          <p:cNvSpPr/>
          <p:nvPr/>
        </p:nvSpPr>
        <p:spPr>
          <a:xfrm>
            <a:off x="4515512" y="2400210"/>
            <a:ext cx="243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1D7B0B2F-EA58-450B-B229-83098B790CD8}"/>
              </a:ext>
            </a:extLst>
          </p:cNvPr>
          <p:cNvSpPr/>
          <p:nvPr/>
        </p:nvSpPr>
        <p:spPr>
          <a:xfrm>
            <a:off x="4515512" y="367601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8F0D508-5D89-4D6C-A5DA-0B01824C3270}"/>
              </a:ext>
            </a:extLst>
          </p:cNvPr>
          <p:cNvSpPr/>
          <p:nvPr/>
        </p:nvSpPr>
        <p:spPr>
          <a:xfrm>
            <a:off x="1919391" y="239470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0B79C17-1E80-4C3B-BAA3-31832705C9E6}"/>
              </a:ext>
            </a:extLst>
          </p:cNvPr>
          <p:cNvSpPr/>
          <p:nvPr/>
        </p:nvSpPr>
        <p:spPr>
          <a:xfrm>
            <a:off x="3218213" y="2400210"/>
            <a:ext cx="264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2843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118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Alan Cervantes Perez</dc:creator>
  <cp:lastModifiedBy>Sergio Alan Cervantes Perez</cp:lastModifiedBy>
  <cp:revision>12</cp:revision>
  <dcterms:created xsi:type="dcterms:W3CDTF">2023-04-18T19:23:51Z</dcterms:created>
  <dcterms:modified xsi:type="dcterms:W3CDTF">2023-04-18T19:29:27Z</dcterms:modified>
</cp:coreProperties>
</file>