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6AF60-829E-4C84-9CBC-13FC25D5141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97440-CF15-4964-A31B-289AA65C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36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transparency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6D5541-E317-4CDB-BF29-EFF11E43CE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39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D51F0C6C-93CC-B38E-2D68-95D99760A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01" y="0"/>
            <a:ext cx="6542335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4F07347-388A-4929-C37A-463A9A5B96B3}"/>
              </a:ext>
            </a:extLst>
          </p:cNvPr>
          <p:cNvSpPr txBox="1"/>
          <p:nvPr/>
        </p:nvSpPr>
        <p:spPr>
          <a:xfrm>
            <a:off x="969601" y="6390617"/>
            <a:ext cx="6345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S10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Integrated </a:t>
            </a:r>
            <a:r>
              <a:rPr lang="en-US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sNucRNA-seq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metrics of the Nodule replicates 1 and 2 libraries. Top panels: Distribution of the number of genes and UMI per nucleus after data processing. Bottom: Correlation plot between the number of UMI and the number of expressed genes per nucleus; summary of the metrics after data processing.</a:t>
            </a:r>
          </a:p>
        </p:txBody>
      </p:sp>
    </p:spTree>
    <p:extLst>
      <p:ext uri="{BB962C8B-B14F-4D97-AF65-F5344CB8AC3E}">
        <p14:creationId xmlns:p14="http://schemas.microsoft.com/office/powerpoint/2010/main" val="2500888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</TotalTime>
  <Words>60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6</cp:revision>
  <dcterms:created xsi:type="dcterms:W3CDTF">2023-04-18T19:23:51Z</dcterms:created>
  <dcterms:modified xsi:type="dcterms:W3CDTF">2023-04-18T19:27:54Z</dcterms:modified>
</cp:coreProperties>
</file>