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87" r:id="rId2"/>
  </p:sldIdLst>
  <p:sldSz cx="85344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9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6AF60-829E-4C84-9CBC-13FC25D51419}" type="datetimeFigureOut">
              <a:rPr lang="en-US" smtClean="0"/>
              <a:t>4/18/2023</a:t>
            </a:fld>
            <a:endParaRPr lang="en-US"/>
          </a:p>
        </p:txBody>
      </p:sp>
      <p:sp>
        <p:nvSpPr>
          <p:cNvPr id="4" name="Slide Image Placeholder 3"/>
          <p:cNvSpPr>
            <a:spLocks noGrp="1" noRot="1" noChangeAspect="1"/>
          </p:cNvSpPr>
          <p:nvPr>
            <p:ph type="sldImg" idx="2"/>
          </p:nvPr>
        </p:nvSpPr>
        <p:spPr>
          <a:xfrm>
            <a:off x="1628775" y="1143000"/>
            <a:ext cx="3600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97440-CF15-4964-A31B-289AA65C67F4}" type="slidenum">
              <a:rPr lang="en-US" smtClean="0"/>
              <a:t>‹#›</a:t>
            </a:fld>
            <a:endParaRPr lang="en-US"/>
          </a:p>
        </p:txBody>
      </p:sp>
    </p:spTree>
    <p:extLst>
      <p:ext uri="{BB962C8B-B14F-4D97-AF65-F5344CB8AC3E}">
        <p14:creationId xmlns:p14="http://schemas.microsoft.com/office/powerpoint/2010/main" val="367373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1181100"/>
            <a:ext cx="372110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F4CF3-68E1-4714-B36A-9975B03F7ADC}" type="slidenum">
              <a:rPr lang="en-US" smtClean="0"/>
              <a:t>1</a:t>
            </a:fld>
            <a:endParaRPr lang="en-US"/>
          </a:p>
        </p:txBody>
      </p:sp>
    </p:spTree>
    <p:extLst>
      <p:ext uri="{BB962C8B-B14F-4D97-AF65-F5344CB8AC3E}">
        <p14:creationId xmlns:p14="http://schemas.microsoft.com/office/powerpoint/2010/main" val="387708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197187"/>
            <a:ext cx="7254240" cy="2546773"/>
          </a:xfrm>
        </p:spPr>
        <p:txBody>
          <a:bodyPr anchor="b"/>
          <a:lstStyle>
            <a:lvl1pPr algn="ctr">
              <a:defRPr sz="5600"/>
            </a:lvl1pPr>
          </a:lstStyle>
          <a:p>
            <a:r>
              <a:rPr lang="en-US"/>
              <a:t>Click to edit Master title style</a:t>
            </a:r>
            <a:endParaRPr lang="en-US" dirty="0"/>
          </a:p>
        </p:txBody>
      </p:sp>
      <p:sp>
        <p:nvSpPr>
          <p:cNvPr id="3" name="Subtitle 2"/>
          <p:cNvSpPr>
            <a:spLocks noGrp="1"/>
          </p:cNvSpPr>
          <p:nvPr>
            <p:ph type="subTitle" idx="1"/>
          </p:nvPr>
        </p:nvSpPr>
        <p:spPr>
          <a:xfrm>
            <a:off x="1066800" y="3842174"/>
            <a:ext cx="6400800" cy="1766146"/>
          </a:xfrm>
        </p:spPr>
        <p:txBody>
          <a:bodyPr/>
          <a:lstStyle>
            <a:lvl1pPr marL="0" indent="0" algn="ctr">
              <a:buNone/>
              <a:defRPr sz="2240"/>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48438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44828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07430" y="389467"/>
            <a:ext cx="1840230"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6740" y="389467"/>
            <a:ext cx="541401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39164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84252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2295" y="1823722"/>
            <a:ext cx="7360920" cy="3042919"/>
          </a:xfrm>
        </p:spPr>
        <p:txBody>
          <a:bodyPr anchor="b"/>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582295" y="4895429"/>
            <a:ext cx="7360920" cy="1600199"/>
          </a:xfrm>
        </p:spPr>
        <p:txBody>
          <a:bodyPr/>
          <a:lstStyle>
            <a:lvl1pPr marL="0" indent="0">
              <a:buNone/>
              <a:defRPr sz="2240">
                <a:solidFill>
                  <a:schemeClr val="tx1"/>
                </a:solidFill>
              </a:defRPr>
            </a:lvl1pPr>
            <a:lvl2pPr marL="426705" indent="0">
              <a:buNone/>
              <a:defRPr sz="1867">
                <a:solidFill>
                  <a:schemeClr val="tx1">
                    <a:tint val="75000"/>
                  </a:schemeClr>
                </a:solidFill>
              </a:defRPr>
            </a:lvl2pPr>
            <a:lvl3pPr marL="853410" indent="0">
              <a:buNone/>
              <a:defRPr sz="1680">
                <a:solidFill>
                  <a:schemeClr val="tx1">
                    <a:tint val="75000"/>
                  </a:schemeClr>
                </a:solidFill>
              </a:defRPr>
            </a:lvl3pPr>
            <a:lvl4pPr marL="1280114" indent="0">
              <a:buNone/>
              <a:defRPr sz="1493">
                <a:solidFill>
                  <a:schemeClr val="tx1">
                    <a:tint val="75000"/>
                  </a:schemeClr>
                </a:solidFill>
              </a:defRPr>
            </a:lvl4pPr>
            <a:lvl5pPr marL="1706819" indent="0">
              <a:buNone/>
              <a:defRPr sz="1493">
                <a:solidFill>
                  <a:schemeClr val="tx1">
                    <a:tint val="75000"/>
                  </a:schemeClr>
                </a:solidFill>
              </a:defRPr>
            </a:lvl5pPr>
            <a:lvl6pPr marL="2133524" indent="0">
              <a:buNone/>
              <a:defRPr sz="1493">
                <a:solidFill>
                  <a:schemeClr val="tx1">
                    <a:tint val="75000"/>
                  </a:schemeClr>
                </a:solidFill>
              </a:defRPr>
            </a:lvl6pPr>
            <a:lvl7pPr marL="2560229" indent="0">
              <a:buNone/>
              <a:defRPr sz="1493">
                <a:solidFill>
                  <a:schemeClr val="tx1">
                    <a:tint val="75000"/>
                  </a:schemeClr>
                </a:solidFill>
              </a:defRPr>
            </a:lvl7pPr>
            <a:lvl8pPr marL="2986933" indent="0">
              <a:buNone/>
              <a:defRPr sz="1493">
                <a:solidFill>
                  <a:schemeClr val="tx1">
                    <a:tint val="75000"/>
                  </a:schemeClr>
                </a:solidFill>
              </a:defRPr>
            </a:lvl8pPr>
            <a:lvl9pPr marL="3413638"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32131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6740" y="1947333"/>
            <a:ext cx="36271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20540" y="1947333"/>
            <a:ext cx="36271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5DD94-1E8A-453E-B7F9-E26F006FA46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375885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7852" y="389468"/>
            <a:ext cx="736092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7852" y="1793241"/>
            <a:ext cx="3610451" cy="878839"/>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4" name="Content Placeholder 3"/>
          <p:cNvSpPr>
            <a:spLocks noGrp="1"/>
          </p:cNvSpPr>
          <p:nvPr>
            <p:ph sz="half" idx="2"/>
          </p:nvPr>
        </p:nvSpPr>
        <p:spPr>
          <a:xfrm>
            <a:off x="587852" y="2672080"/>
            <a:ext cx="3610451"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20540" y="1793241"/>
            <a:ext cx="3628232" cy="878839"/>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6" name="Content Placeholder 5"/>
          <p:cNvSpPr>
            <a:spLocks noGrp="1"/>
          </p:cNvSpPr>
          <p:nvPr>
            <p:ph sz="quarter" idx="4"/>
          </p:nvPr>
        </p:nvSpPr>
        <p:spPr>
          <a:xfrm>
            <a:off x="4320540" y="2672080"/>
            <a:ext cx="3628232"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95DD94-1E8A-453E-B7F9-E26F006FA469}"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72737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95DD94-1E8A-453E-B7F9-E26F006FA469}"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33394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DD94-1E8A-453E-B7F9-E26F006FA469}"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425606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7852" y="487680"/>
            <a:ext cx="2752566" cy="1706880"/>
          </a:xfrm>
        </p:spPr>
        <p:txBody>
          <a:bodyPr anchor="b"/>
          <a:lstStyle>
            <a:lvl1pPr>
              <a:defRPr sz="2987"/>
            </a:lvl1pPr>
          </a:lstStyle>
          <a:p>
            <a:r>
              <a:rPr lang="en-US"/>
              <a:t>Click to edit Master title style</a:t>
            </a:r>
            <a:endParaRPr lang="en-US" dirty="0"/>
          </a:p>
        </p:txBody>
      </p:sp>
      <p:sp>
        <p:nvSpPr>
          <p:cNvPr id="3" name="Content Placeholder 2"/>
          <p:cNvSpPr>
            <a:spLocks noGrp="1"/>
          </p:cNvSpPr>
          <p:nvPr>
            <p:ph idx="1"/>
          </p:nvPr>
        </p:nvSpPr>
        <p:spPr>
          <a:xfrm>
            <a:off x="3628232" y="1053255"/>
            <a:ext cx="4320540" cy="5198533"/>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7852" y="2194560"/>
            <a:ext cx="2752566" cy="4065694"/>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B595DD94-1E8A-453E-B7F9-E26F006FA46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350343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7852" y="487680"/>
            <a:ext cx="2752566" cy="1706880"/>
          </a:xfrm>
        </p:spPr>
        <p:txBody>
          <a:bodyPr anchor="b"/>
          <a:lstStyle>
            <a:lvl1pPr>
              <a:defRPr sz="2987"/>
            </a:lvl1pPr>
          </a:lstStyle>
          <a:p>
            <a:r>
              <a:rPr lang="en-US"/>
              <a:t>Click to edit Master title style</a:t>
            </a:r>
            <a:endParaRPr lang="en-US" dirty="0"/>
          </a:p>
        </p:txBody>
      </p:sp>
      <p:sp>
        <p:nvSpPr>
          <p:cNvPr id="3" name="Picture Placeholder 2"/>
          <p:cNvSpPr>
            <a:spLocks noGrp="1" noChangeAspect="1"/>
          </p:cNvSpPr>
          <p:nvPr>
            <p:ph type="pic" idx="1"/>
          </p:nvPr>
        </p:nvSpPr>
        <p:spPr>
          <a:xfrm>
            <a:off x="3628232" y="1053255"/>
            <a:ext cx="4320540" cy="5198533"/>
          </a:xfrm>
        </p:spPr>
        <p:txBody>
          <a:bodyPr anchor="t"/>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a:t>Click icon to add picture</a:t>
            </a:r>
            <a:endParaRPr lang="en-US" dirty="0"/>
          </a:p>
        </p:txBody>
      </p:sp>
      <p:sp>
        <p:nvSpPr>
          <p:cNvPr id="4" name="Text Placeholder 3"/>
          <p:cNvSpPr>
            <a:spLocks noGrp="1"/>
          </p:cNvSpPr>
          <p:nvPr>
            <p:ph type="body" sz="half" idx="2"/>
          </p:nvPr>
        </p:nvSpPr>
        <p:spPr>
          <a:xfrm>
            <a:off x="587852" y="2194560"/>
            <a:ext cx="2752566" cy="4065694"/>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B595DD94-1E8A-453E-B7F9-E26F006FA46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67983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740" y="389468"/>
            <a:ext cx="736092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86740" y="1947333"/>
            <a:ext cx="736092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740" y="6780108"/>
            <a:ext cx="1920240" cy="389467"/>
          </a:xfrm>
          <a:prstGeom prst="rect">
            <a:avLst/>
          </a:prstGeom>
        </p:spPr>
        <p:txBody>
          <a:bodyPr vert="horz" lIns="91440" tIns="45720" rIns="91440" bIns="45720" rtlCol="0" anchor="ctr"/>
          <a:lstStyle>
            <a:lvl1pPr algn="l">
              <a:defRPr sz="1120">
                <a:solidFill>
                  <a:schemeClr val="tx1">
                    <a:tint val="75000"/>
                  </a:schemeClr>
                </a:solidFill>
              </a:defRPr>
            </a:lvl1pPr>
          </a:lstStyle>
          <a:p>
            <a:fld id="{B595DD94-1E8A-453E-B7F9-E26F006FA469}" type="datetimeFigureOut">
              <a:rPr lang="en-US" smtClean="0"/>
              <a:t>4/18/2023</a:t>
            </a:fld>
            <a:endParaRPr lang="en-US"/>
          </a:p>
        </p:txBody>
      </p:sp>
      <p:sp>
        <p:nvSpPr>
          <p:cNvPr id="5" name="Footer Placeholder 4"/>
          <p:cNvSpPr>
            <a:spLocks noGrp="1"/>
          </p:cNvSpPr>
          <p:nvPr>
            <p:ph type="ftr" sz="quarter" idx="3"/>
          </p:nvPr>
        </p:nvSpPr>
        <p:spPr>
          <a:xfrm>
            <a:off x="2827020" y="6780108"/>
            <a:ext cx="2880360" cy="389467"/>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27420" y="6780108"/>
            <a:ext cx="1920240" cy="389467"/>
          </a:xfrm>
          <a:prstGeom prst="rect">
            <a:avLst/>
          </a:prstGeom>
        </p:spPr>
        <p:txBody>
          <a:bodyPr vert="horz" lIns="91440" tIns="45720" rIns="91440" bIns="45720" rtlCol="0" anchor="ctr"/>
          <a:lstStyle>
            <a:lvl1pPr algn="r">
              <a:defRPr sz="1120">
                <a:solidFill>
                  <a:schemeClr val="tx1">
                    <a:tint val="75000"/>
                  </a:schemeClr>
                </a:solidFill>
              </a:defRPr>
            </a:lvl1pPr>
          </a:lstStyle>
          <a:p>
            <a:fld id="{4F0B3F77-0393-4D53-86DE-81A3DE6705C2}" type="slidenum">
              <a:rPr lang="en-US" smtClean="0"/>
              <a:t>‹#›</a:t>
            </a:fld>
            <a:endParaRPr lang="en-US"/>
          </a:p>
        </p:txBody>
      </p:sp>
    </p:spTree>
    <p:extLst>
      <p:ext uri="{BB962C8B-B14F-4D97-AF65-F5344CB8AC3E}">
        <p14:creationId xmlns:p14="http://schemas.microsoft.com/office/powerpoint/2010/main" val="1851515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10" Type="http://schemas.openxmlformats.org/officeDocument/2006/relationships/image" Target="../media/image8.tiff"/><Relationship Id="rId4" Type="http://schemas.openxmlformats.org/officeDocument/2006/relationships/image" Target="../media/image2.tiff"/><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26265" y="4918158"/>
            <a:ext cx="6648686" cy="1200329"/>
          </a:xfrm>
          <a:prstGeom prst="rect">
            <a:avLst/>
          </a:prstGeom>
        </p:spPr>
        <p:txBody>
          <a:bodyPr wrap="square">
            <a:spAutoFit/>
          </a:bodyPr>
          <a:lstStyle/>
          <a:p>
            <a:pPr algn="just"/>
            <a:r>
              <a:rPr lang="en-US" sz="1200" b="1" dirty="0">
                <a:latin typeface="Times New Roman" panose="02020603050405020304" pitchFamily="18" charset="0"/>
                <a:cs typeface="Times New Roman" panose="02020603050405020304" pitchFamily="18" charset="0"/>
              </a:rPr>
              <a:t>Figure S21. </a:t>
            </a:r>
            <a:r>
              <a:rPr lang="en-US" sz="1200" dirty="0">
                <a:latin typeface="Times New Roman" panose="02020603050405020304" pitchFamily="18" charset="0"/>
                <a:cs typeface="Times New Roman" panose="02020603050405020304" pitchFamily="18" charset="0"/>
              </a:rPr>
              <a:t>Subcellular localization of GmFWL3 in tobacco leaf cells co-infiltrated with AtSUN1. Cross sections of tobacco leaf cells transiently expressing p35S::GFP (A-D), p35S::GFP-GmFWL3 (E,H) and p35S::CFP-AtSUN1 (F,H) revealed the cytosolic and nuclear localization of the GFP alone and the co-localization of the GFP-GmFWL3 and CFP-AtSUN1 chimeric proteins in the nuclear membrane of the tobacco leaf cells. The GFP and CFP signals were collected with the YFP and CFP filters, respectively. The Cy5 filter was used to image the autofluorescence of the chloroplasts. Scale Bar: 20 </a:t>
            </a:r>
            <a:r>
              <a:rPr lang="en-US" sz="1200" dirty="0" err="1">
                <a:latin typeface="Times New Roman" panose="02020603050405020304" pitchFamily="18" charset="0"/>
                <a:cs typeface="Times New Roman" panose="02020603050405020304" pitchFamily="18" charset="0"/>
              </a:rPr>
              <a:t>uM</a:t>
            </a:r>
            <a:r>
              <a:rPr lang="en-US" sz="1200" dirty="0">
                <a:latin typeface="Times New Roman" panose="02020603050405020304" pitchFamily="18" charset="0"/>
                <a:cs typeface="Times New Roman" panose="02020603050405020304" pitchFamily="18" charset="0"/>
              </a:rPr>
              <a:t>.</a:t>
            </a:r>
          </a:p>
        </p:txBody>
      </p:sp>
      <p:sp>
        <p:nvSpPr>
          <p:cNvPr id="39" name="Rectangle 38">
            <a:extLst>
              <a:ext uri="{FF2B5EF4-FFF2-40B4-BE49-F238E27FC236}">
                <a16:creationId xmlns:a16="http://schemas.microsoft.com/office/drawing/2014/main" id="{072BD8CE-1B52-4DD3-B551-A049FCFE5F41}"/>
              </a:ext>
            </a:extLst>
          </p:cNvPr>
          <p:cNvSpPr/>
          <p:nvPr/>
        </p:nvSpPr>
        <p:spPr>
          <a:xfrm>
            <a:off x="973205" y="2304398"/>
            <a:ext cx="1059649" cy="307777"/>
          </a:xfrm>
          <a:prstGeom prst="rect">
            <a:avLst/>
          </a:prstGeom>
        </p:spPr>
        <p:txBody>
          <a:bodyPr wrap="none">
            <a:spAutoFit/>
          </a:bodyPr>
          <a:lstStyle/>
          <a:p>
            <a:r>
              <a:rPr lang="en-US" sz="1400" b="1" dirty="0">
                <a:latin typeface="Times New Roman" panose="02020603050405020304" pitchFamily="18" charset="0"/>
                <a:cs typeface="Times New Roman" panose="02020603050405020304" pitchFamily="18" charset="0"/>
              </a:rPr>
              <a:t>p35S: GFP </a:t>
            </a:r>
          </a:p>
        </p:txBody>
      </p:sp>
      <p:sp>
        <p:nvSpPr>
          <p:cNvPr id="53" name="TextBox 52"/>
          <p:cNvSpPr txBox="1"/>
          <p:nvPr/>
        </p:nvSpPr>
        <p:spPr>
          <a:xfrm>
            <a:off x="262818" y="3504822"/>
            <a:ext cx="1770036" cy="523220"/>
          </a:xfrm>
          <a:prstGeom prst="rect">
            <a:avLst/>
          </a:prstGeom>
          <a:noFill/>
        </p:spPr>
        <p:txBody>
          <a:bodyPr wrap="none" rtlCol="0">
            <a:spAutoFit/>
          </a:bodyPr>
          <a:lstStyle/>
          <a:p>
            <a:pPr algn="r"/>
            <a:r>
              <a:rPr lang="en-US" sz="1400" b="1" dirty="0">
                <a:latin typeface="Times New Roman" panose="02020603050405020304" pitchFamily="18" charset="0"/>
                <a:cs typeface="Times New Roman" panose="02020603050405020304" pitchFamily="18" charset="0"/>
              </a:rPr>
              <a:t>p35S:FWL3-GFP</a:t>
            </a:r>
            <a:br>
              <a:rPr lang="en-US" sz="1400" b="1"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+p35S:CFP-AtSUN1</a:t>
            </a:r>
          </a:p>
        </p:txBody>
      </p:sp>
      <p:grpSp>
        <p:nvGrpSpPr>
          <p:cNvPr id="20" name="Group 19"/>
          <p:cNvGrpSpPr/>
          <p:nvPr/>
        </p:nvGrpSpPr>
        <p:grpSpPr>
          <a:xfrm>
            <a:off x="2001712" y="1590652"/>
            <a:ext cx="5287657" cy="2873661"/>
            <a:chOff x="1201419" y="390568"/>
            <a:chExt cx="7553795" cy="4105232"/>
          </a:xfrm>
        </p:grpSpPr>
        <p:sp>
          <p:nvSpPr>
            <p:cNvPr id="49" name="Rectangle 48">
              <a:extLst>
                <a:ext uri="{FF2B5EF4-FFF2-40B4-BE49-F238E27FC236}">
                  <a16:creationId xmlns:a16="http://schemas.microsoft.com/office/drawing/2014/main" id="{28C5CD5B-70D1-4971-9781-CDE18CCDF75F}"/>
                </a:ext>
              </a:extLst>
            </p:cNvPr>
            <p:cNvSpPr/>
            <p:nvPr/>
          </p:nvSpPr>
          <p:spPr>
            <a:xfrm>
              <a:off x="1722255" y="390568"/>
              <a:ext cx="774480" cy="439682"/>
            </a:xfrm>
            <a:prstGeom prst="rect">
              <a:avLst/>
            </a:prstGeom>
          </p:spPr>
          <p:txBody>
            <a:bodyPr wrap="none">
              <a:spAutoFit/>
            </a:bodyPr>
            <a:lstStyle/>
            <a:p>
              <a:r>
                <a:rPr lang="en-US" sz="1400" b="1" dirty="0">
                  <a:latin typeface="Times New Roman" panose="02020603050405020304" pitchFamily="18" charset="0"/>
                  <a:cs typeface="Times New Roman" panose="02020603050405020304" pitchFamily="18" charset="0"/>
                </a:rPr>
                <a:t>GFP</a:t>
              </a:r>
            </a:p>
          </p:txBody>
        </p:sp>
        <p:sp>
          <p:nvSpPr>
            <p:cNvPr id="50" name="Rectangle 49">
              <a:extLst>
                <a:ext uri="{FF2B5EF4-FFF2-40B4-BE49-F238E27FC236}">
                  <a16:creationId xmlns:a16="http://schemas.microsoft.com/office/drawing/2014/main" id="{21C1821A-414E-4D1A-AEA9-21155B595CA3}"/>
                </a:ext>
              </a:extLst>
            </p:cNvPr>
            <p:cNvSpPr/>
            <p:nvPr/>
          </p:nvSpPr>
          <p:spPr>
            <a:xfrm>
              <a:off x="3631262" y="390568"/>
              <a:ext cx="760740" cy="439682"/>
            </a:xfrm>
            <a:prstGeom prst="rect">
              <a:avLst/>
            </a:prstGeom>
          </p:spPr>
          <p:txBody>
            <a:bodyPr wrap="none">
              <a:spAutoFit/>
            </a:bodyPr>
            <a:lstStyle/>
            <a:p>
              <a:r>
                <a:rPr lang="en-US" sz="1400" b="1" dirty="0">
                  <a:latin typeface="Times New Roman" panose="02020603050405020304" pitchFamily="18" charset="0"/>
                  <a:cs typeface="Times New Roman" panose="02020603050405020304" pitchFamily="18" charset="0"/>
                </a:rPr>
                <a:t>CFP</a:t>
              </a:r>
            </a:p>
          </p:txBody>
        </p:sp>
        <p:sp>
          <p:nvSpPr>
            <p:cNvPr id="51" name="Rectangle 50">
              <a:extLst>
                <a:ext uri="{FF2B5EF4-FFF2-40B4-BE49-F238E27FC236}">
                  <a16:creationId xmlns:a16="http://schemas.microsoft.com/office/drawing/2014/main" id="{612131A2-5B32-4C77-A4B6-D0C98B6DA17F}"/>
                </a:ext>
              </a:extLst>
            </p:cNvPr>
            <p:cNvSpPr/>
            <p:nvPr/>
          </p:nvSpPr>
          <p:spPr>
            <a:xfrm>
              <a:off x="7331461" y="390568"/>
              <a:ext cx="1120270" cy="439682"/>
            </a:xfrm>
            <a:prstGeom prst="rect">
              <a:avLst/>
            </a:prstGeom>
          </p:spPr>
          <p:txBody>
            <a:bodyPr wrap="none">
              <a:spAutoFit/>
            </a:bodyPr>
            <a:lstStyle/>
            <a:p>
              <a:r>
                <a:rPr lang="en-US" sz="1400" b="1" dirty="0">
                  <a:latin typeface="Times New Roman" panose="02020603050405020304" pitchFamily="18" charset="0"/>
                  <a:cs typeface="Times New Roman" panose="02020603050405020304" pitchFamily="18" charset="0"/>
                </a:rPr>
                <a:t>Merged</a:t>
              </a:r>
            </a:p>
          </p:txBody>
        </p:sp>
        <p:cxnSp>
          <p:nvCxnSpPr>
            <p:cNvPr id="72" name="Straight Connector 71">
              <a:extLst>
                <a:ext uri="{FF2B5EF4-FFF2-40B4-BE49-F238E27FC236}">
                  <a16:creationId xmlns:a16="http://schemas.microsoft.com/office/drawing/2014/main" id="{1978DA22-08E5-4220-A452-0CAB18C69993}"/>
                </a:ext>
              </a:extLst>
            </p:cNvPr>
            <p:cNvCxnSpPr/>
            <p:nvPr/>
          </p:nvCxnSpPr>
          <p:spPr>
            <a:xfrm>
              <a:off x="6479194" y="2617150"/>
              <a:ext cx="458478" cy="0"/>
            </a:xfrm>
            <a:prstGeom prst="line">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sp>
          <p:nvSpPr>
            <p:cNvPr id="52" name="Rectangle 51">
              <a:extLst>
                <a:ext uri="{FF2B5EF4-FFF2-40B4-BE49-F238E27FC236}">
                  <a16:creationId xmlns:a16="http://schemas.microsoft.com/office/drawing/2014/main" id="{21C1821A-414E-4D1A-AEA9-21155B595CA3}"/>
                </a:ext>
              </a:extLst>
            </p:cNvPr>
            <p:cNvSpPr/>
            <p:nvPr/>
          </p:nvSpPr>
          <p:spPr>
            <a:xfrm>
              <a:off x="5544277" y="390568"/>
              <a:ext cx="705780" cy="439682"/>
            </a:xfrm>
            <a:prstGeom prst="rect">
              <a:avLst/>
            </a:prstGeom>
          </p:spPr>
          <p:txBody>
            <a:bodyPr wrap="none">
              <a:spAutoFit/>
            </a:bodyPr>
            <a:lstStyle/>
            <a:p>
              <a:r>
                <a:rPr lang="en-US" sz="1400" b="1" dirty="0">
                  <a:latin typeface="Times New Roman" panose="02020603050405020304" pitchFamily="18" charset="0"/>
                  <a:cs typeface="Times New Roman" panose="02020603050405020304" pitchFamily="18" charset="0"/>
                </a:rPr>
                <a:t>Cy5</a:t>
              </a:r>
            </a:p>
          </p:txBody>
        </p:sp>
        <p:grpSp>
          <p:nvGrpSpPr>
            <p:cNvPr id="4" name="Group 3"/>
            <p:cNvGrpSpPr/>
            <p:nvPr/>
          </p:nvGrpSpPr>
          <p:grpSpPr>
            <a:xfrm>
              <a:off x="6926414" y="800879"/>
              <a:ext cx="1828800" cy="1828800"/>
              <a:chOff x="6926414" y="800879"/>
              <a:chExt cx="1828800" cy="182880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414" y="800879"/>
                <a:ext cx="1828800" cy="1828800"/>
              </a:xfrm>
              <a:prstGeom prst="rect">
                <a:avLst/>
              </a:prstGeom>
            </p:spPr>
          </p:pic>
          <p:cxnSp>
            <p:nvCxnSpPr>
              <p:cNvPr id="55" name="Straight Connector 54">
                <a:extLst>
                  <a:ext uri="{FF2B5EF4-FFF2-40B4-BE49-F238E27FC236}">
                    <a16:creationId xmlns:a16="http://schemas.microsoft.com/office/drawing/2014/main" id="{163B1AB2-6C31-4E8D-9638-4D33B24C93B5}"/>
                  </a:ext>
                </a:extLst>
              </p:cNvPr>
              <p:cNvCxnSpPr/>
              <p:nvPr/>
            </p:nvCxnSpPr>
            <p:spPr>
              <a:xfrm>
                <a:off x="8315324" y="2535112"/>
                <a:ext cx="378907" cy="0"/>
              </a:xfrm>
              <a:prstGeom prst="line">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grpSp>
        <p:grpSp>
          <p:nvGrpSpPr>
            <p:cNvPr id="2" name="Group 1"/>
            <p:cNvGrpSpPr/>
            <p:nvPr/>
          </p:nvGrpSpPr>
          <p:grpSpPr>
            <a:xfrm>
              <a:off x="6926414" y="2667000"/>
              <a:ext cx="1828800" cy="1828800"/>
              <a:chOff x="6926414" y="2667000"/>
              <a:chExt cx="1828800" cy="182880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414" y="2667000"/>
                <a:ext cx="1828800" cy="1828800"/>
              </a:xfrm>
              <a:prstGeom prst="rect">
                <a:avLst/>
              </a:prstGeom>
            </p:spPr>
          </p:pic>
          <p:cxnSp>
            <p:nvCxnSpPr>
              <p:cNvPr id="56" name="Straight Connector 55">
                <a:extLst>
                  <a:ext uri="{FF2B5EF4-FFF2-40B4-BE49-F238E27FC236}">
                    <a16:creationId xmlns:a16="http://schemas.microsoft.com/office/drawing/2014/main" id="{163B1AB2-6C31-4E8D-9638-4D33B24C93B5}"/>
                  </a:ext>
                </a:extLst>
              </p:cNvPr>
              <p:cNvCxnSpPr/>
              <p:nvPr/>
            </p:nvCxnSpPr>
            <p:spPr>
              <a:xfrm>
                <a:off x="8315324" y="4419600"/>
                <a:ext cx="378907" cy="0"/>
              </a:xfrm>
              <a:prstGeom prst="line">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grpSp>
        <p:grpSp>
          <p:nvGrpSpPr>
            <p:cNvPr id="8" name="Group 7"/>
            <p:cNvGrpSpPr/>
            <p:nvPr/>
          </p:nvGrpSpPr>
          <p:grpSpPr>
            <a:xfrm>
              <a:off x="5029200" y="800879"/>
              <a:ext cx="1828800" cy="1828800"/>
              <a:chOff x="5029200" y="800879"/>
              <a:chExt cx="1828800" cy="182880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800879"/>
                <a:ext cx="1828800" cy="1828800"/>
              </a:xfrm>
              <a:prstGeom prst="rect">
                <a:avLst/>
              </a:prstGeom>
            </p:spPr>
          </p:pic>
          <p:cxnSp>
            <p:nvCxnSpPr>
              <p:cNvPr id="57" name="Straight Connector 56">
                <a:extLst>
                  <a:ext uri="{FF2B5EF4-FFF2-40B4-BE49-F238E27FC236}">
                    <a16:creationId xmlns:a16="http://schemas.microsoft.com/office/drawing/2014/main" id="{163B1AB2-6C31-4E8D-9638-4D33B24C93B5}"/>
                  </a:ext>
                </a:extLst>
              </p:cNvPr>
              <p:cNvCxnSpPr/>
              <p:nvPr/>
            </p:nvCxnSpPr>
            <p:spPr>
              <a:xfrm>
                <a:off x="6400800" y="2535112"/>
                <a:ext cx="378907" cy="0"/>
              </a:xfrm>
              <a:prstGeom prst="line">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grpSp>
        <p:grpSp>
          <p:nvGrpSpPr>
            <p:cNvPr id="14" name="Group 13"/>
            <p:cNvGrpSpPr/>
            <p:nvPr/>
          </p:nvGrpSpPr>
          <p:grpSpPr>
            <a:xfrm>
              <a:off x="5029200" y="2667000"/>
              <a:ext cx="1828800" cy="1828800"/>
              <a:chOff x="5029200" y="2667000"/>
              <a:chExt cx="1828800" cy="182880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2667000"/>
                <a:ext cx="1828800" cy="1828800"/>
              </a:xfrm>
              <a:prstGeom prst="rect">
                <a:avLst/>
              </a:prstGeom>
            </p:spPr>
          </p:pic>
          <p:cxnSp>
            <p:nvCxnSpPr>
              <p:cNvPr id="58" name="Straight Connector 57">
                <a:extLst>
                  <a:ext uri="{FF2B5EF4-FFF2-40B4-BE49-F238E27FC236}">
                    <a16:creationId xmlns:a16="http://schemas.microsoft.com/office/drawing/2014/main" id="{163B1AB2-6C31-4E8D-9638-4D33B24C93B5}"/>
                  </a:ext>
                </a:extLst>
              </p:cNvPr>
              <p:cNvCxnSpPr/>
              <p:nvPr/>
            </p:nvCxnSpPr>
            <p:spPr>
              <a:xfrm>
                <a:off x="6400800" y="4419600"/>
                <a:ext cx="378907" cy="0"/>
              </a:xfrm>
              <a:prstGeom prst="line">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grpSp>
        <p:grpSp>
          <p:nvGrpSpPr>
            <p:cNvPr id="16" name="Group 15"/>
            <p:cNvGrpSpPr/>
            <p:nvPr/>
          </p:nvGrpSpPr>
          <p:grpSpPr>
            <a:xfrm>
              <a:off x="3124200" y="800879"/>
              <a:ext cx="1828800" cy="1828800"/>
              <a:chOff x="3124200" y="800879"/>
              <a:chExt cx="1828800" cy="1828800"/>
            </a:xfrm>
          </p:grpSpPr>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800879"/>
                <a:ext cx="1828800" cy="1828800"/>
              </a:xfrm>
              <a:prstGeom prst="rect">
                <a:avLst/>
              </a:prstGeom>
            </p:spPr>
          </p:pic>
          <p:cxnSp>
            <p:nvCxnSpPr>
              <p:cNvPr id="59" name="Straight Connector 58">
                <a:extLst>
                  <a:ext uri="{FF2B5EF4-FFF2-40B4-BE49-F238E27FC236}">
                    <a16:creationId xmlns:a16="http://schemas.microsoft.com/office/drawing/2014/main" id="{163B1AB2-6C31-4E8D-9638-4D33B24C93B5}"/>
                  </a:ext>
                </a:extLst>
              </p:cNvPr>
              <p:cNvCxnSpPr/>
              <p:nvPr/>
            </p:nvCxnSpPr>
            <p:spPr>
              <a:xfrm>
                <a:off x="4486276" y="2535112"/>
                <a:ext cx="378907" cy="0"/>
              </a:xfrm>
              <a:prstGeom prst="line">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grpSp>
        <p:grpSp>
          <p:nvGrpSpPr>
            <p:cNvPr id="15" name="Group 14"/>
            <p:cNvGrpSpPr/>
            <p:nvPr/>
          </p:nvGrpSpPr>
          <p:grpSpPr>
            <a:xfrm>
              <a:off x="3124200" y="2667000"/>
              <a:ext cx="1828800" cy="1828800"/>
              <a:chOff x="3124200" y="2667000"/>
              <a:chExt cx="1828800" cy="1828800"/>
            </a:xfrm>
          </p:grpSpPr>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200" y="2667000"/>
                <a:ext cx="1828800" cy="1828800"/>
              </a:xfrm>
              <a:prstGeom prst="rect">
                <a:avLst/>
              </a:prstGeom>
            </p:spPr>
          </p:pic>
          <p:cxnSp>
            <p:nvCxnSpPr>
              <p:cNvPr id="60" name="Straight Connector 59">
                <a:extLst>
                  <a:ext uri="{FF2B5EF4-FFF2-40B4-BE49-F238E27FC236}">
                    <a16:creationId xmlns:a16="http://schemas.microsoft.com/office/drawing/2014/main" id="{163B1AB2-6C31-4E8D-9638-4D33B24C93B5}"/>
                  </a:ext>
                </a:extLst>
              </p:cNvPr>
              <p:cNvCxnSpPr/>
              <p:nvPr/>
            </p:nvCxnSpPr>
            <p:spPr>
              <a:xfrm>
                <a:off x="4486276" y="4419600"/>
                <a:ext cx="378907" cy="0"/>
              </a:xfrm>
              <a:prstGeom prst="line">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grpSp>
        <p:grpSp>
          <p:nvGrpSpPr>
            <p:cNvPr id="17" name="Group 16"/>
            <p:cNvGrpSpPr/>
            <p:nvPr/>
          </p:nvGrpSpPr>
          <p:grpSpPr>
            <a:xfrm>
              <a:off x="1219200" y="800879"/>
              <a:ext cx="1828800" cy="1828800"/>
              <a:chOff x="1219200" y="800879"/>
              <a:chExt cx="1828800" cy="1828800"/>
            </a:xfrm>
          </p:grpSpPr>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9200" y="800879"/>
                <a:ext cx="1828800" cy="1828800"/>
              </a:xfrm>
              <a:prstGeom prst="rect">
                <a:avLst/>
              </a:prstGeom>
            </p:spPr>
          </p:pic>
          <p:cxnSp>
            <p:nvCxnSpPr>
              <p:cNvPr id="61" name="Straight Connector 60">
                <a:extLst>
                  <a:ext uri="{FF2B5EF4-FFF2-40B4-BE49-F238E27FC236}">
                    <a16:creationId xmlns:a16="http://schemas.microsoft.com/office/drawing/2014/main" id="{163B1AB2-6C31-4E8D-9638-4D33B24C93B5}"/>
                  </a:ext>
                </a:extLst>
              </p:cNvPr>
              <p:cNvCxnSpPr/>
              <p:nvPr/>
            </p:nvCxnSpPr>
            <p:spPr>
              <a:xfrm>
                <a:off x="2571752" y="2535112"/>
                <a:ext cx="378907" cy="0"/>
              </a:xfrm>
              <a:prstGeom prst="line">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grpSp>
        <p:grpSp>
          <p:nvGrpSpPr>
            <p:cNvPr id="18" name="Group 17"/>
            <p:cNvGrpSpPr/>
            <p:nvPr/>
          </p:nvGrpSpPr>
          <p:grpSpPr>
            <a:xfrm>
              <a:off x="1219200" y="2667000"/>
              <a:ext cx="1828800" cy="1828800"/>
              <a:chOff x="1219200" y="2667000"/>
              <a:chExt cx="1828800" cy="1828800"/>
            </a:xfrm>
          </p:grpSpPr>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19200" y="2667000"/>
                <a:ext cx="1828800" cy="1828800"/>
              </a:xfrm>
              <a:prstGeom prst="rect">
                <a:avLst/>
              </a:prstGeom>
            </p:spPr>
          </p:pic>
          <p:cxnSp>
            <p:nvCxnSpPr>
              <p:cNvPr id="62" name="Straight Connector 61">
                <a:extLst>
                  <a:ext uri="{FF2B5EF4-FFF2-40B4-BE49-F238E27FC236}">
                    <a16:creationId xmlns:a16="http://schemas.microsoft.com/office/drawing/2014/main" id="{163B1AB2-6C31-4E8D-9638-4D33B24C93B5}"/>
                  </a:ext>
                </a:extLst>
              </p:cNvPr>
              <p:cNvCxnSpPr/>
              <p:nvPr/>
            </p:nvCxnSpPr>
            <p:spPr>
              <a:xfrm>
                <a:off x="2571752" y="4419600"/>
                <a:ext cx="378907" cy="0"/>
              </a:xfrm>
              <a:prstGeom prst="line">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grpSp>
        <p:sp>
          <p:nvSpPr>
            <p:cNvPr id="19" name="Rectangle 18"/>
            <p:cNvSpPr/>
            <p:nvPr/>
          </p:nvSpPr>
          <p:spPr>
            <a:xfrm>
              <a:off x="1812079" y="2658103"/>
              <a:ext cx="1358430" cy="316570"/>
            </a:xfrm>
            <a:prstGeom prst="rect">
              <a:avLst/>
            </a:prstGeom>
          </p:spPr>
          <p:txBody>
            <a:bodyPr wrap="none">
              <a:spAutoFit/>
            </a:bodyPr>
            <a:lstStyle/>
            <a:p>
              <a:r>
                <a:rPr lang="en-US" sz="840" dirty="0">
                  <a:solidFill>
                    <a:schemeClr val="bg1"/>
                  </a:solidFill>
                  <a:latin typeface="Times New Roman" panose="02020603050405020304" pitchFamily="18" charset="0"/>
                  <a:cs typeface="Times New Roman" panose="02020603050405020304" pitchFamily="18" charset="0"/>
                </a:rPr>
                <a:t>p35S:FWL3-GFP</a:t>
              </a:r>
            </a:p>
          </p:txBody>
        </p:sp>
        <p:sp>
          <p:nvSpPr>
            <p:cNvPr id="63" name="Rectangle 62"/>
            <p:cNvSpPr/>
            <p:nvPr/>
          </p:nvSpPr>
          <p:spPr>
            <a:xfrm>
              <a:off x="3616862" y="2666998"/>
              <a:ext cx="1491251" cy="316570"/>
            </a:xfrm>
            <a:prstGeom prst="rect">
              <a:avLst/>
            </a:prstGeom>
          </p:spPr>
          <p:txBody>
            <a:bodyPr wrap="none">
              <a:spAutoFit/>
            </a:bodyPr>
            <a:lstStyle/>
            <a:p>
              <a:r>
                <a:rPr lang="en-US" sz="840" dirty="0">
                  <a:solidFill>
                    <a:schemeClr val="bg1"/>
                  </a:solidFill>
                  <a:latin typeface="Times New Roman" panose="02020603050405020304" pitchFamily="18" charset="0"/>
                  <a:cs typeface="Times New Roman" panose="02020603050405020304" pitchFamily="18" charset="0"/>
                </a:rPr>
                <a:t>p35S:CFP-AtSUN1</a:t>
              </a:r>
            </a:p>
          </p:txBody>
        </p:sp>
        <p:sp>
          <p:nvSpPr>
            <p:cNvPr id="64" name="Rectangle 63"/>
            <p:cNvSpPr/>
            <p:nvPr/>
          </p:nvSpPr>
          <p:spPr>
            <a:xfrm>
              <a:off x="6021006" y="2691811"/>
              <a:ext cx="987450" cy="316570"/>
            </a:xfrm>
            <a:prstGeom prst="rect">
              <a:avLst/>
            </a:prstGeom>
          </p:spPr>
          <p:txBody>
            <a:bodyPr wrap="none">
              <a:spAutoFit/>
            </a:bodyPr>
            <a:lstStyle/>
            <a:p>
              <a:r>
                <a:rPr lang="en-US" sz="840" dirty="0">
                  <a:solidFill>
                    <a:schemeClr val="bg1"/>
                  </a:solidFill>
                  <a:latin typeface="Times New Roman" panose="02020603050405020304" pitchFamily="18" charset="0"/>
                  <a:cs typeface="Times New Roman" panose="02020603050405020304" pitchFamily="18" charset="0"/>
                </a:rPr>
                <a:t>Chloroplast</a:t>
              </a:r>
            </a:p>
          </p:txBody>
        </p:sp>
        <p:sp>
          <p:nvSpPr>
            <p:cNvPr id="66" name="Rectangle 65"/>
            <p:cNvSpPr/>
            <p:nvPr/>
          </p:nvSpPr>
          <p:spPr>
            <a:xfrm>
              <a:off x="2290970" y="800880"/>
              <a:ext cx="907300" cy="316570"/>
            </a:xfrm>
            <a:prstGeom prst="rect">
              <a:avLst/>
            </a:prstGeom>
          </p:spPr>
          <p:txBody>
            <a:bodyPr wrap="none">
              <a:spAutoFit/>
            </a:bodyPr>
            <a:lstStyle/>
            <a:p>
              <a:r>
                <a:rPr lang="en-US" sz="840" dirty="0">
                  <a:solidFill>
                    <a:schemeClr val="bg1"/>
                  </a:solidFill>
                  <a:latin typeface="Times New Roman" panose="02020603050405020304" pitchFamily="18" charset="0"/>
                  <a:cs typeface="Times New Roman" panose="02020603050405020304" pitchFamily="18" charset="0"/>
                </a:rPr>
                <a:t>p35S:GFP</a:t>
              </a:r>
            </a:p>
          </p:txBody>
        </p:sp>
        <p:sp>
          <p:nvSpPr>
            <p:cNvPr id="67" name="Rectangle 66"/>
            <p:cNvSpPr/>
            <p:nvPr/>
          </p:nvSpPr>
          <p:spPr>
            <a:xfrm>
              <a:off x="4662046" y="814288"/>
              <a:ext cx="314189" cy="316570"/>
            </a:xfrm>
            <a:prstGeom prst="rect">
              <a:avLst/>
            </a:prstGeom>
          </p:spPr>
          <p:txBody>
            <a:bodyPr wrap="none">
              <a:spAutoFit/>
            </a:bodyPr>
            <a:lstStyle/>
            <a:p>
              <a:r>
                <a:rPr lang="en-US" sz="840" dirty="0">
                  <a:solidFill>
                    <a:schemeClr val="bg1"/>
                  </a:solidFill>
                  <a:latin typeface="Times New Roman" panose="02020603050405020304" pitchFamily="18" charset="0"/>
                  <a:cs typeface="Times New Roman" panose="02020603050405020304" pitchFamily="18" charset="0"/>
                </a:rPr>
                <a:t>-</a:t>
              </a:r>
            </a:p>
          </p:txBody>
        </p:sp>
        <p:sp>
          <p:nvSpPr>
            <p:cNvPr id="68" name="Rectangle 67"/>
            <p:cNvSpPr/>
            <p:nvPr/>
          </p:nvSpPr>
          <p:spPr>
            <a:xfrm>
              <a:off x="5982027" y="813600"/>
              <a:ext cx="987450" cy="316570"/>
            </a:xfrm>
            <a:prstGeom prst="rect">
              <a:avLst/>
            </a:prstGeom>
          </p:spPr>
          <p:txBody>
            <a:bodyPr wrap="none">
              <a:spAutoFit/>
            </a:bodyPr>
            <a:lstStyle/>
            <a:p>
              <a:r>
                <a:rPr lang="en-US" sz="840" dirty="0">
                  <a:solidFill>
                    <a:schemeClr val="bg1"/>
                  </a:solidFill>
                  <a:latin typeface="Times New Roman" panose="02020603050405020304" pitchFamily="18" charset="0"/>
                  <a:cs typeface="Times New Roman" panose="02020603050405020304" pitchFamily="18" charset="0"/>
                </a:rPr>
                <a:t>Chloroplast</a:t>
              </a:r>
            </a:p>
          </p:txBody>
        </p:sp>
        <p:sp>
          <p:nvSpPr>
            <p:cNvPr id="112" name="Rectangle 111">
              <a:extLst>
                <a:ext uri="{FF2B5EF4-FFF2-40B4-BE49-F238E27FC236}">
                  <a16:creationId xmlns:a16="http://schemas.microsoft.com/office/drawing/2014/main" id="{62DD66EC-1B86-48AE-A729-67A2D6869471}"/>
                </a:ext>
              </a:extLst>
            </p:cNvPr>
            <p:cNvSpPr/>
            <p:nvPr/>
          </p:nvSpPr>
          <p:spPr>
            <a:xfrm>
              <a:off x="1201419" y="720061"/>
              <a:ext cx="373729" cy="395713"/>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a</a:t>
              </a:r>
            </a:p>
          </p:txBody>
        </p:sp>
        <p:sp>
          <p:nvSpPr>
            <p:cNvPr id="43" name="Rectangle 42">
              <a:extLst>
                <a:ext uri="{FF2B5EF4-FFF2-40B4-BE49-F238E27FC236}">
                  <a16:creationId xmlns:a16="http://schemas.microsoft.com/office/drawing/2014/main" id="{5767C407-59BA-4CBC-B1AA-2E2A798C36F4}"/>
                </a:ext>
              </a:extLst>
            </p:cNvPr>
            <p:cNvSpPr/>
            <p:nvPr/>
          </p:nvSpPr>
          <p:spPr>
            <a:xfrm>
              <a:off x="3077272" y="720061"/>
              <a:ext cx="385180" cy="395713"/>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b</a:t>
              </a:r>
            </a:p>
          </p:txBody>
        </p:sp>
        <p:sp>
          <p:nvSpPr>
            <p:cNvPr id="71" name="Rectangle 70">
              <a:extLst>
                <a:ext uri="{FF2B5EF4-FFF2-40B4-BE49-F238E27FC236}">
                  <a16:creationId xmlns:a16="http://schemas.microsoft.com/office/drawing/2014/main" id="{6404B962-4BFE-4CC4-AA75-A11FC1760D7C}"/>
                </a:ext>
              </a:extLst>
            </p:cNvPr>
            <p:cNvSpPr/>
            <p:nvPr/>
          </p:nvSpPr>
          <p:spPr>
            <a:xfrm>
              <a:off x="5014976" y="720061"/>
              <a:ext cx="362280" cy="395713"/>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c</a:t>
              </a:r>
            </a:p>
          </p:txBody>
        </p:sp>
        <p:sp>
          <p:nvSpPr>
            <p:cNvPr id="73" name="Rectangle 72">
              <a:extLst>
                <a:ext uri="{FF2B5EF4-FFF2-40B4-BE49-F238E27FC236}">
                  <a16:creationId xmlns:a16="http://schemas.microsoft.com/office/drawing/2014/main" id="{6404B962-4BFE-4CC4-AA75-A11FC1760D7C}"/>
                </a:ext>
              </a:extLst>
            </p:cNvPr>
            <p:cNvSpPr/>
            <p:nvPr/>
          </p:nvSpPr>
          <p:spPr>
            <a:xfrm>
              <a:off x="6893026" y="720061"/>
              <a:ext cx="385180" cy="395713"/>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d</a:t>
              </a:r>
            </a:p>
          </p:txBody>
        </p:sp>
        <p:sp>
          <p:nvSpPr>
            <p:cNvPr id="74" name="Rectangle 73">
              <a:extLst>
                <a:ext uri="{FF2B5EF4-FFF2-40B4-BE49-F238E27FC236}">
                  <a16:creationId xmlns:a16="http://schemas.microsoft.com/office/drawing/2014/main" id="{62DD66EC-1B86-48AE-A729-67A2D6869471}"/>
                </a:ext>
              </a:extLst>
            </p:cNvPr>
            <p:cNvSpPr/>
            <p:nvPr/>
          </p:nvSpPr>
          <p:spPr>
            <a:xfrm>
              <a:off x="1201419" y="2617150"/>
              <a:ext cx="362280" cy="395713"/>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e</a:t>
              </a:r>
            </a:p>
          </p:txBody>
        </p:sp>
        <p:sp>
          <p:nvSpPr>
            <p:cNvPr id="75" name="Rectangle 74">
              <a:extLst>
                <a:ext uri="{FF2B5EF4-FFF2-40B4-BE49-F238E27FC236}">
                  <a16:creationId xmlns:a16="http://schemas.microsoft.com/office/drawing/2014/main" id="{6404B962-4BFE-4CC4-AA75-A11FC1760D7C}"/>
                </a:ext>
              </a:extLst>
            </p:cNvPr>
            <p:cNvSpPr/>
            <p:nvPr/>
          </p:nvSpPr>
          <p:spPr>
            <a:xfrm>
              <a:off x="3077272" y="2617150"/>
              <a:ext cx="337089" cy="395713"/>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f</a:t>
              </a:r>
            </a:p>
          </p:txBody>
        </p:sp>
        <p:sp>
          <p:nvSpPr>
            <p:cNvPr id="77" name="Rectangle 76">
              <a:extLst>
                <a:ext uri="{FF2B5EF4-FFF2-40B4-BE49-F238E27FC236}">
                  <a16:creationId xmlns:a16="http://schemas.microsoft.com/office/drawing/2014/main" id="{6404B962-4BFE-4CC4-AA75-A11FC1760D7C}"/>
                </a:ext>
              </a:extLst>
            </p:cNvPr>
            <p:cNvSpPr/>
            <p:nvPr/>
          </p:nvSpPr>
          <p:spPr>
            <a:xfrm>
              <a:off x="6903444" y="2617150"/>
              <a:ext cx="385180" cy="395713"/>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h</a:t>
              </a:r>
            </a:p>
          </p:txBody>
        </p:sp>
        <p:sp>
          <p:nvSpPr>
            <p:cNvPr id="78" name="Rectangle 77">
              <a:extLst>
                <a:ext uri="{FF2B5EF4-FFF2-40B4-BE49-F238E27FC236}">
                  <a16:creationId xmlns:a16="http://schemas.microsoft.com/office/drawing/2014/main" id="{6404B962-4BFE-4CC4-AA75-A11FC1760D7C}"/>
                </a:ext>
              </a:extLst>
            </p:cNvPr>
            <p:cNvSpPr/>
            <p:nvPr/>
          </p:nvSpPr>
          <p:spPr>
            <a:xfrm>
              <a:off x="5014976" y="2617150"/>
              <a:ext cx="373729" cy="395713"/>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g</a:t>
              </a:r>
            </a:p>
          </p:txBody>
        </p:sp>
      </p:grpSp>
    </p:spTree>
    <p:extLst>
      <p:ext uri="{BB962C8B-B14F-4D97-AF65-F5344CB8AC3E}">
        <p14:creationId xmlns:p14="http://schemas.microsoft.com/office/powerpoint/2010/main" val="618944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TotalTime>
  <Words>147</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 Alan Cervantes Perez</dc:creator>
  <cp:lastModifiedBy>Sergio Alan Cervantes Perez</cp:lastModifiedBy>
  <cp:revision>14</cp:revision>
  <dcterms:created xsi:type="dcterms:W3CDTF">2023-04-18T19:23:51Z</dcterms:created>
  <dcterms:modified xsi:type="dcterms:W3CDTF">2023-04-18T19:29:51Z</dcterms:modified>
</cp:coreProperties>
</file>