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&#10;&#10;Description automatically generated with medium confidence">
            <a:extLst>
              <a:ext uri="{FF2B5EF4-FFF2-40B4-BE49-F238E27FC236}">
                <a16:creationId xmlns:a16="http://schemas.microsoft.com/office/drawing/2014/main" id="{8ABE8162-B7DC-8D83-7C51-10DFBA9151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85" y="121524"/>
            <a:ext cx="6542335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09FA736-EFB0-0B61-6711-2F0055D4DB68}"/>
              </a:ext>
            </a:extLst>
          </p:cNvPr>
          <p:cNvSpPr txBox="1"/>
          <p:nvPr/>
        </p:nvSpPr>
        <p:spPr>
          <a:xfrm>
            <a:off x="969601" y="6390617"/>
            <a:ext cx="6345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S3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sNucRNA-seq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metrics of the Root replicate 3 library. Top panels: Distribution of the number of genes and UMI per nucleus after data processing. Bottom: Correlation plot between the number of UMI and the number of expressed genes per nucleus; summary of the metrics before and after data processing.</a:t>
            </a:r>
          </a:p>
        </p:txBody>
      </p:sp>
    </p:spTree>
    <p:extLst>
      <p:ext uri="{BB962C8B-B14F-4D97-AF65-F5344CB8AC3E}">
        <p14:creationId xmlns:p14="http://schemas.microsoft.com/office/powerpoint/2010/main" val="642588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</TotalTime>
  <Words>57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3</cp:revision>
  <dcterms:created xsi:type="dcterms:W3CDTF">2023-04-18T19:23:51Z</dcterms:created>
  <dcterms:modified xsi:type="dcterms:W3CDTF">2023-04-18T19:25:56Z</dcterms:modified>
</cp:coreProperties>
</file>