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2" r:id="rId2"/>
  </p:sldIdLst>
  <p:sldSz cx="8534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AF60-829E-4C84-9CBC-13FC25D5141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1143000"/>
            <a:ext cx="3600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97440-CF15-4964-A31B-289AA65C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197187"/>
            <a:ext cx="7254240" cy="2546773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42174"/>
            <a:ext cx="6400800" cy="1766146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8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07430" y="389467"/>
            <a:ext cx="184023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389467"/>
            <a:ext cx="541401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4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2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95" y="1823722"/>
            <a:ext cx="7360920" cy="3042919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295" y="4895429"/>
            <a:ext cx="7360920" cy="1600199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740" y="1947333"/>
            <a:ext cx="36271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540" y="1947333"/>
            <a:ext cx="36271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389468"/>
            <a:ext cx="736092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52" y="1793241"/>
            <a:ext cx="3610451" cy="878839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52" y="2672080"/>
            <a:ext cx="361045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0540" y="1793241"/>
            <a:ext cx="3628232" cy="878839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0540" y="2672080"/>
            <a:ext cx="362823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487680"/>
            <a:ext cx="2752566" cy="170688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232" y="1053255"/>
            <a:ext cx="4320540" cy="5198533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852" y="2194560"/>
            <a:ext cx="2752566" cy="4065694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487680"/>
            <a:ext cx="2752566" cy="170688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8232" y="1053255"/>
            <a:ext cx="4320540" cy="5198533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852" y="2194560"/>
            <a:ext cx="2752566" cy="4065694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40" y="389468"/>
            <a:ext cx="736092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1947333"/>
            <a:ext cx="736092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" y="6780108"/>
            <a:ext cx="19202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7020" y="6780108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7420" y="6780108"/>
            <a:ext cx="19202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65195" y="125681"/>
            <a:ext cx="2066688" cy="2899052"/>
            <a:chOff x="566657" y="125681"/>
            <a:chExt cx="2066688" cy="289905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FA9E3F1-F256-1EAA-5CD5-7A2BB41372DF}"/>
                </a:ext>
              </a:extLst>
            </p:cNvPr>
            <p:cNvSpPr txBox="1"/>
            <p:nvPr/>
          </p:nvSpPr>
          <p:spPr>
            <a:xfrm>
              <a:off x="591755" y="125681"/>
              <a:ext cx="20164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GLYMA_18G180800</a:t>
              </a:r>
            </a:p>
          </p:txBody>
        </p:sp>
        <p:pic>
          <p:nvPicPr>
            <p:cNvPr id="9" name="Picture 8" descr="Map&#10;&#10;Description automatically generated">
              <a:extLst>
                <a:ext uri="{FF2B5EF4-FFF2-40B4-BE49-F238E27FC236}">
                  <a16:creationId xmlns:a16="http://schemas.microsoft.com/office/drawing/2014/main" id="{C9604895-4849-77E1-9354-7EF7E6E41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657" y="430918"/>
              <a:ext cx="2066688" cy="259381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965905" y="125681"/>
            <a:ext cx="2190134" cy="2899052"/>
            <a:chOff x="3151620" y="125681"/>
            <a:chExt cx="2190134" cy="28990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1F70CE-A144-3A85-9A44-8DD16F7DBF3F}"/>
                </a:ext>
              </a:extLst>
            </p:cNvPr>
            <p:cNvSpPr txBox="1"/>
            <p:nvPr/>
          </p:nvSpPr>
          <p:spPr>
            <a:xfrm>
              <a:off x="3151620" y="125681"/>
              <a:ext cx="219013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GLYMA_13G252600</a:t>
              </a:r>
            </a:p>
          </p:txBody>
        </p:sp>
        <p:pic>
          <p:nvPicPr>
            <p:cNvPr id="10" name="Picture 9" descr="Map&#10;&#10;Description automatically generated">
              <a:extLst>
                <a:ext uri="{FF2B5EF4-FFF2-40B4-BE49-F238E27FC236}">
                  <a16:creationId xmlns:a16="http://schemas.microsoft.com/office/drawing/2014/main" id="{4A839EA4-83C2-379C-F36B-CC5EB5A50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3343" y="430918"/>
              <a:ext cx="2066688" cy="259381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456318" y="135234"/>
            <a:ext cx="2331569" cy="2879948"/>
            <a:chOff x="5456318" y="135234"/>
            <a:chExt cx="2331569" cy="2879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1D4266-D96C-BA68-537E-92F51A654EAE}"/>
                </a:ext>
              </a:extLst>
            </p:cNvPr>
            <p:cNvSpPr txBox="1"/>
            <p:nvPr/>
          </p:nvSpPr>
          <p:spPr>
            <a:xfrm>
              <a:off x="5456318" y="135234"/>
              <a:ext cx="233156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GLYMA_15G062300</a:t>
              </a:r>
            </a:p>
          </p:txBody>
        </p:sp>
        <p:pic>
          <p:nvPicPr>
            <p:cNvPr id="11" name="Picture 10" descr="Map&#10;&#10;Description automatically generated">
              <a:extLst>
                <a:ext uri="{FF2B5EF4-FFF2-40B4-BE49-F238E27FC236}">
                  <a16:creationId xmlns:a16="http://schemas.microsoft.com/office/drawing/2014/main" id="{C4CE2814-46DC-F7C4-FF72-75C8692F1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8758" y="421367"/>
              <a:ext cx="2066688" cy="259381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65195" y="3302128"/>
            <a:ext cx="2066688" cy="2971871"/>
            <a:chOff x="363734" y="4242582"/>
            <a:chExt cx="2066688" cy="29718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D10328-FA0D-D1D9-78BD-13B641E6FE7E}"/>
                </a:ext>
              </a:extLst>
            </p:cNvPr>
            <p:cNvSpPr txBox="1"/>
            <p:nvPr/>
          </p:nvSpPr>
          <p:spPr>
            <a:xfrm>
              <a:off x="442395" y="4242582"/>
              <a:ext cx="190936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GLYMA_16G100400</a:t>
              </a:r>
            </a:p>
          </p:txBody>
        </p:sp>
        <p:pic>
          <p:nvPicPr>
            <p:cNvPr id="15" name="Picture 14" descr="Map&#10;&#10;Description automatically generated">
              <a:extLst>
                <a:ext uri="{FF2B5EF4-FFF2-40B4-BE49-F238E27FC236}">
                  <a16:creationId xmlns:a16="http://schemas.microsoft.com/office/drawing/2014/main" id="{A7900E70-83F0-2E1D-54B6-0AD11762B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734" y="4620638"/>
              <a:ext cx="2066688" cy="259381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887486" y="3302128"/>
            <a:ext cx="2346972" cy="2971871"/>
            <a:chOff x="2947477" y="4242582"/>
            <a:chExt cx="2346972" cy="29718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B3670A-7B72-7D04-0332-95127E81FE5B}"/>
                </a:ext>
              </a:extLst>
            </p:cNvPr>
            <p:cNvSpPr txBox="1"/>
            <p:nvPr/>
          </p:nvSpPr>
          <p:spPr>
            <a:xfrm>
              <a:off x="2947477" y="4242582"/>
              <a:ext cx="23469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GLYMA_15g148900</a:t>
              </a:r>
            </a:p>
          </p:txBody>
        </p:sp>
        <p:pic>
          <p:nvPicPr>
            <p:cNvPr id="16" name="Picture 15" descr="Map&#10;&#10;Description automatically generated">
              <a:extLst>
                <a:ext uri="{FF2B5EF4-FFF2-40B4-BE49-F238E27FC236}">
                  <a16:creationId xmlns:a16="http://schemas.microsoft.com/office/drawing/2014/main" id="{3767ED17-F2A8-3176-844F-4ACBF898C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7619" y="4620638"/>
              <a:ext cx="2066688" cy="259381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456318" y="3325933"/>
            <a:ext cx="2184533" cy="2948066"/>
            <a:chOff x="5832183" y="4266387"/>
            <a:chExt cx="2184533" cy="29480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DB05A3-7779-26A6-23CB-B17B32E0AEEA}"/>
                </a:ext>
              </a:extLst>
            </p:cNvPr>
            <p:cNvSpPr txBox="1"/>
            <p:nvPr/>
          </p:nvSpPr>
          <p:spPr>
            <a:xfrm>
              <a:off x="5832183" y="4266387"/>
              <a:ext cx="218453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TCTP (GLYMA_09G044200)</a:t>
              </a:r>
            </a:p>
          </p:txBody>
        </p:sp>
        <p:pic>
          <p:nvPicPr>
            <p:cNvPr id="17" name="Picture 16" descr="Map, scatter chart&#10;&#10;Description automatically generated">
              <a:extLst>
                <a:ext uri="{FF2B5EF4-FFF2-40B4-BE49-F238E27FC236}">
                  <a16:creationId xmlns:a16="http://schemas.microsoft.com/office/drawing/2014/main" id="{8CC86BC9-4E52-4739-A540-594DEC268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1105" y="4620638"/>
              <a:ext cx="2066688" cy="259381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051470" y="2889413"/>
            <a:ext cx="476810" cy="1898651"/>
            <a:chOff x="8051470" y="2889413"/>
            <a:chExt cx="476810" cy="1898651"/>
          </a:xfrm>
        </p:grpSpPr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83AB684A-8D18-9037-376A-E0BC66116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470" y="3029540"/>
              <a:ext cx="233157" cy="1619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16C460-312A-5BFB-8761-41191B98CCB1}"/>
                </a:ext>
              </a:extLst>
            </p:cNvPr>
            <p:cNvSpPr txBox="1"/>
            <p:nvPr/>
          </p:nvSpPr>
          <p:spPr>
            <a:xfrm>
              <a:off x="8217010" y="2889413"/>
              <a:ext cx="311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AEDD8-6FBD-765E-24AD-22AFEB3B3714}"/>
                </a:ext>
              </a:extLst>
            </p:cNvPr>
            <p:cNvSpPr txBox="1"/>
            <p:nvPr/>
          </p:nvSpPr>
          <p:spPr>
            <a:xfrm>
              <a:off x="8225806" y="4511065"/>
              <a:ext cx="302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678E370-2AB9-F601-3691-2435AE09CF94}"/>
              </a:ext>
            </a:extLst>
          </p:cNvPr>
          <p:cNvSpPr txBox="1"/>
          <p:nvPr/>
        </p:nvSpPr>
        <p:spPr>
          <a:xfrm>
            <a:off x="489673" y="6672365"/>
            <a:ext cx="634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S16</a:t>
            </a:r>
            <a:r>
              <a:rPr lang="en-US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UMAP projection of the expression of the 6 marker genes of cluster I of the soybean nodules. The color scale reflect the level of activity of the genes and is linear. </a:t>
            </a:r>
            <a:endParaRPr lang="en-US" sz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7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60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Alan Cervantes Perez</dc:creator>
  <cp:lastModifiedBy>Sergio Alan Cervantes Perez</cp:lastModifiedBy>
  <cp:revision>9</cp:revision>
  <dcterms:created xsi:type="dcterms:W3CDTF">2023-04-18T19:23:51Z</dcterms:created>
  <dcterms:modified xsi:type="dcterms:W3CDTF">2023-04-18T19:28:39Z</dcterms:modified>
</cp:coreProperties>
</file>