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99" r:id="rId2"/>
  </p:sldIdLst>
  <p:sldSz cx="8534400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9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6AF60-829E-4C84-9CBC-13FC25D5141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8775" y="1143000"/>
            <a:ext cx="3600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97440-CF15-4964-A31B-289AA65C6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3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1197187"/>
            <a:ext cx="7254240" cy="2546773"/>
          </a:xfrm>
        </p:spPr>
        <p:txBody>
          <a:bodyPr anchor="b"/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42174"/>
            <a:ext cx="6400800" cy="1766146"/>
          </a:xfrm>
        </p:spPr>
        <p:txBody>
          <a:bodyPr/>
          <a:lstStyle>
            <a:lvl1pPr marL="0" indent="0" algn="ctr">
              <a:buNone/>
              <a:defRPr sz="2240"/>
            </a:lvl1pPr>
            <a:lvl2pPr marL="426705" indent="0" algn="ctr">
              <a:buNone/>
              <a:defRPr sz="1867"/>
            </a:lvl2pPr>
            <a:lvl3pPr marL="853410" indent="0" algn="ctr">
              <a:buNone/>
              <a:defRPr sz="1680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8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8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07430" y="389467"/>
            <a:ext cx="1840230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6740" y="389467"/>
            <a:ext cx="5414010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4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2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295" y="1823722"/>
            <a:ext cx="7360920" cy="3042919"/>
          </a:xfrm>
        </p:spPr>
        <p:txBody>
          <a:bodyPr anchor="b"/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295" y="4895429"/>
            <a:ext cx="7360920" cy="1600199"/>
          </a:xfrm>
        </p:spPr>
        <p:txBody>
          <a:bodyPr/>
          <a:lstStyle>
            <a:lvl1pPr marL="0" indent="0">
              <a:buNone/>
              <a:defRPr sz="2240">
                <a:solidFill>
                  <a:schemeClr val="tx1"/>
                </a:solidFill>
              </a:defRPr>
            </a:lvl1pPr>
            <a:lvl2pPr marL="4267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740" y="1947333"/>
            <a:ext cx="362712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540" y="1947333"/>
            <a:ext cx="362712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53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52" y="389468"/>
            <a:ext cx="7360920" cy="1413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52" y="1793241"/>
            <a:ext cx="3610451" cy="878839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852" y="2672080"/>
            <a:ext cx="3610451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20540" y="1793241"/>
            <a:ext cx="3628232" cy="878839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20540" y="2672080"/>
            <a:ext cx="3628232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7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4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6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52" y="487680"/>
            <a:ext cx="2752566" cy="1706880"/>
          </a:xfrm>
        </p:spPr>
        <p:txBody>
          <a:bodyPr anchor="b"/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232" y="1053255"/>
            <a:ext cx="4320540" cy="5198533"/>
          </a:xfrm>
        </p:spPr>
        <p:txBody>
          <a:bodyPr/>
          <a:lstStyle>
            <a:lvl1pPr>
              <a:defRPr sz="2987"/>
            </a:lvl1pPr>
            <a:lvl2pPr>
              <a:defRPr sz="2613"/>
            </a:lvl2pPr>
            <a:lvl3pPr>
              <a:defRPr sz="224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852" y="2194560"/>
            <a:ext cx="2752566" cy="4065694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35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52" y="487680"/>
            <a:ext cx="2752566" cy="1706880"/>
          </a:xfrm>
        </p:spPr>
        <p:txBody>
          <a:bodyPr anchor="b"/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28232" y="1053255"/>
            <a:ext cx="4320540" cy="5198533"/>
          </a:xfrm>
        </p:spPr>
        <p:txBody>
          <a:bodyPr anchor="t"/>
          <a:lstStyle>
            <a:lvl1pPr marL="0" indent="0">
              <a:buNone/>
              <a:defRPr sz="2987"/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852" y="2194560"/>
            <a:ext cx="2752566" cy="4065694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6740" y="389468"/>
            <a:ext cx="736092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740" y="1947333"/>
            <a:ext cx="736092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740" y="6780108"/>
            <a:ext cx="19202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DD94-1E8A-453E-B7F9-E26F006FA46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7020" y="6780108"/>
            <a:ext cx="288036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27420" y="6780108"/>
            <a:ext cx="19202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B3F77-0393-4D53-86DE-81A3DE670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1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53410" rtl="0" eaLnBrk="1" latinLnBrk="0" hangingPunct="1">
        <a:lnSpc>
          <a:spcPct val="90000"/>
        </a:lnSpc>
        <a:spcBef>
          <a:spcPct val="0"/>
        </a:spcBef>
        <a:buNone/>
        <a:defRPr sz="41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352" indent="-213352" algn="l" defTabSz="8534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1pPr>
      <a:lvl2pPr marL="64005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1066762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9346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92017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34687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77358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626990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C56E1-07B5-06B1-C629-D614D8720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67" y="539382"/>
            <a:ext cx="1455442" cy="1826665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1103771-D25D-6074-4F84-5549415A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086" y="539382"/>
            <a:ext cx="1455442" cy="1826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6C9691-BDDD-FFFC-FD1A-3E7188CC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806" y="539382"/>
            <a:ext cx="1455442" cy="1826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47EB9A-912D-0B9B-4C31-F8B067132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367" y="2780774"/>
            <a:ext cx="1455442" cy="1826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38B68E-8851-7E6A-8290-BF8CB703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086" y="2780774"/>
            <a:ext cx="1455442" cy="1826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F6E7BD-EE6F-0CD4-538A-1D34D1C92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806" y="2780774"/>
            <a:ext cx="1455442" cy="18266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49F8A9-E550-2AE4-B981-F10C82133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367" y="5022165"/>
            <a:ext cx="1455442" cy="18266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B08289-C94B-56B5-C6FD-F33A668CB6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5086" y="5022165"/>
            <a:ext cx="1455442" cy="18266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C12E7-D0A4-DABE-2A18-64679A6250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4806" y="5022165"/>
            <a:ext cx="1455442" cy="182666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88954" y="88340"/>
            <a:ext cx="1715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GmFWL1</a:t>
            </a: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(Glyma09G187000)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96017" y="88340"/>
            <a:ext cx="1715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Flotillin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(Glyma06G065600)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42828" y="88340"/>
            <a:ext cx="1715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Prohibitin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(Glyma05G029800)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88954" y="2337143"/>
            <a:ext cx="1715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Remorin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(Glyma08G012800)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96017" y="2337143"/>
            <a:ext cx="1715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CASP-like</a:t>
            </a: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(Glyma03G042800)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042828" y="2337143"/>
            <a:ext cx="1715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PLAC8</a:t>
            </a: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(Glyma05G209900)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36986" y="4589067"/>
            <a:ext cx="1967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Sulfate transporter 3;5</a:t>
            </a: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(Glyma07G088200)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06089" y="4589067"/>
            <a:ext cx="3005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Vesicle-associated membrane protein</a:t>
            </a: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(Glyma09G019800)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809663" y="4589067"/>
            <a:ext cx="1948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Receptor-like kinase 1</a:t>
            </a:r>
          </a:p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(Glyma14G214700)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6022" y="6827585"/>
            <a:ext cx="70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S25.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UMAP projection of the expression of the nine micro-domain associated protein-encoding genes of the soybean nodule . The color scale reflect the level of activity of the genes and is linear. </a:t>
            </a:r>
            <a:endParaRPr lang="en-US" sz="1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8051470" y="2889413"/>
            <a:ext cx="476810" cy="1898651"/>
            <a:chOff x="8051470" y="2889413"/>
            <a:chExt cx="476810" cy="1898651"/>
          </a:xfrm>
        </p:grpSpPr>
        <p:pic>
          <p:nvPicPr>
            <p:cNvPr id="42" name="Picture 12">
              <a:extLst>
                <a:ext uri="{FF2B5EF4-FFF2-40B4-BE49-F238E27FC236}">
                  <a16:creationId xmlns:a16="http://schemas.microsoft.com/office/drawing/2014/main" id="{83AB684A-8D18-9037-376A-E0BC66116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1470" y="3029540"/>
              <a:ext cx="233157" cy="1619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16C460-312A-5BFB-8761-41191B98CCB1}"/>
                </a:ext>
              </a:extLst>
            </p:cNvPr>
            <p:cNvSpPr txBox="1"/>
            <p:nvPr/>
          </p:nvSpPr>
          <p:spPr>
            <a:xfrm>
              <a:off x="8217010" y="2889413"/>
              <a:ext cx="3112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EAEDD8-6FBD-765E-24AD-22AFEB3B3714}"/>
                </a:ext>
              </a:extLst>
            </p:cNvPr>
            <p:cNvSpPr txBox="1"/>
            <p:nvPr/>
          </p:nvSpPr>
          <p:spPr>
            <a:xfrm>
              <a:off x="8225806" y="4511065"/>
              <a:ext cx="3024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984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</TotalTime>
  <Words>79</Words>
  <Application>Microsoft Office PowerPoint</Application>
  <PresentationFormat>Custom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 Alan Cervantes Perez</dc:creator>
  <cp:lastModifiedBy>Sergio Alan Cervantes Perez</cp:lastModifiedBy>
  <cp:revision>19</cp:revision>
  <dcterms:created xsi:type="dcterms:W3CDTF">2023-04-18T19:23:51Z</dcterms:created>
  <dcterms:modified xsi:type="dcterms:W3CDTF">2023-04-18T19:31:37Z</dcterms:modified>
</cp:coreProperties>
</file>