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6AF60-829E-4C84-9CBC-13FC25D5141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97440-CF15-4964-A31B-289AA65C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3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6678E370-2AB9-F601-3691-2435AE09CF94}"/>
              </a:ext>
            </a:extLst>
          </p:cNvPr>
          <p:cNvSpPr txBox="1"/>
          <p:nvPr/>
        </p:nvSpPr>
        <p:spPr>
          <a:xfrm>
            <a:off x="972999" y="5029200"/>
            <a:ext cx="634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S11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Venn-diagrams showing the number of expressed genes between the single-nuclei nodule transcriptome and the bulk nodule transcriptome (SRR037385) (Libault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2010).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Diagram&#10;&#10;Description automatically generated with low confidence">
            <a:extLst>
              <a:ext uri="{FF2B5EF4-FFF2-40B4-BE49-F238E27FC236}">
                <a16:creationId xmlns:a16="http://schemas.microsoft.com/office/drawing/2014/main" id="{65D7FF5A-593C-FFE6-721A-D6DE90B37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558" y="1990721"/>
            <a:ext cx="3840480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182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30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7</cp:revision>
  <dcterms:created xsi:type="dcterms:W3CDTF">2023-04-18T19:23:51Z</dcterms:created>
  <dcterms:modified xsi:type="dcterms:W3CDTF">2023-04-18T19:28:06Z</dcterms:modified>
</cp:coreProperties>
</file>