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EDDC8-FC48-4315-8668-AC525F77DC1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69F33-CF1F-45B2-8D3F-5531770DD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78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1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9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18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7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90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0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5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1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4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1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8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3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8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5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7ED3A-4217-4079-B8B3-8D3A7DAE8EE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3EC6F-1AEC-42CB-81D1-28F7B8F9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1A994-86D1-4E5A-8CCA-9F25009C1FE0}"/>
              </a:ext>
            </a:extLst>
          </p:cNvPr>
          <p:cNvSpPr txBox="1"/>
          <p:nvPr/>
        </p:nvSpPr>
        <p:spPr>
          <a:xfrm>
            <a:off x="2211185" y="1536174"/>
            <a:ext cx="88779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Figure.S14. Functional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annotation of the </a:t>
            </a:r>
            <a:r>
              <a:rPr lang="en-US" sz="4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soybean nodule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US" sz="4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clusters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Molecular Cartography technology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31D454-EA12-48D8-A381-1EFDE1E12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Molecular</a:t>
            </a:r>
            <a:r>
              <a:rPr lang="en-US" baseline="0"/>
              <a:t> Cartography Master List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569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ocolate&#10;&#10;Description automatically generated">
            <a:extLst>
              <a:ext uri="{FF2B5EF4-FFF2-40B4-BE49-F238E27FC236}">
                <a16:creationId xmlns:a16="http://schemas.microsoft.com/office/drawing/2014/main" id="{F439700F-D9AA-99E6-E83D-1FB59E09C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64" y="3922462"/>
            <a:ext cx="2799013" cy="2799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9F9A52-4E6F-7C50-6611-93F197B95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09" y="259393"/>
            <a:ext cx="3502620" cy="38554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689E2D-24DC-4F94-B855-4EB846C48E1F}"/>
              </a:ext>
            </a:extLst>
          </p:cNvPr>
          <p:cNvSpPr/>
          <p:nvPr/>
        </p:nvSpPr>
        <p:spPr>
          <a:xfrm>
            <a:off x="5803021" y="4361602"/>
            <a:ext cx="933289" cy="858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59329-D537-4969-909A-708AF661DBAA}"/>
              </a:ext>
            </a:extLst>
          </p:cNvPr>
          <p:cNvSpPr/>
          <p:nvPr/>
        </p:nvSpPr>
        <p:spPr>
          <a:xfrm>
            <a:off x="4966186" y="2922630"/>
            <a:ext cx="1129814" cy="11390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918B83F7-3195-247C-9E7A-3E17FBFD37F2}"/>
              </a:ext>
            </a:extLst>
          </p:cNvPr>
          <p:cNvSpPr txBox="1"/>
          <p:nvPr/>
        </p:nvSpPr>
        <p:spPr>
          <a:xfrm>
            <a:off x="141961" y="139400"/>
            <a:ext cx="33537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Glyma.06G002000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Un-infected Cells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38EA375-71A5-691A-12E9-C61CA7385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18" y="1019556"/>
            <a:ext cx="3910651" cy="4818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5CF5A-3591-16F0-E697-6D53DC68F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017" y="3028004"/>
            <a:ext cx="3409283" cy="30896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C02CBE-BA4F-87CB-CCC7-6B64268A84BC}"/>
              </a:ext>
            </a:extLst>
          </p:cNvPr>
          <p:cNvSpPr txBox="1"/>
          <p:nvPr/>
        </p:nvSpPr>
        <p:spPr>
          <a:xfrm>
            <a:off x="5803021" y="4361602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2C2F19-9177-AEEB-3D62-354B9EAF297C}"/>
              </a:ext>
            </a:extLst>
          </p:cNvPr>
          <p:cNvSpPr txBox="1"/>
          <p:nvPr/>
        </p:nvSpPr>
        <p:spPr>
          <a:xfrm>
            <a:off x="4773338" y="24739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7F23BE-386B-8527-E2CD-65ADCDCCEA97}"/>
              </a:ext>
            </a:extLst>
          </p:cNvPr>
          <p:cNvSpPr txBox="1"/>
          <p:nvPr/>
        </p:nvSpPr>
        <p:spPr>
          <a:xfrm>
            <a:off x="4951263" y="2922630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1918B-357B-EC1B-B3BB-031042AEF245}"/>
              </a:ext>
            </a:extLst>
          </p:cNvPr>
          <p:cNvSpPr txBox="1"/>
          <p:nvPr/>
        </p:nvSpPr>
        <p:spPr>
          <a:xfrm>
            <a:off x="8566017" y="3028004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2CE4AB-2F82-5291-B948-E73628AF4031}"/>
              </a:ext>
            </a:extLst>
          </p:cNvPr>
          <p:cNvSpPr txBox="1"/>
          <p:nvPr/>
        </p:nvSpPr>
        <p:spPr>
          <a:xfrm>
            <a:off x="9127657" y="3230407"/>
            <a:ext cx="143821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Large, infected cells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F2B106-1E8A-7B4A-C289-2263DC3DB131}"/>
              </a:ext>
            </a:extLst>
          </p:cNvPr>
          <p:cNvSpPr txBox="1"/>
          <p:nvPr/>
        </p:nvSpPr>
        <p:spPr>
          <a:xfrm>
            <a:off x="9983105" y="5707639"/>
            <a:ext cx="158889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Small, uninfected cells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9EE869-E055-2B03-2542-A773D5D14779}"/>
              </a:ext>
            </a:extLst>
          </p:cNvPr>
          <p:cNvCxnSpPr/>
          <p:nvPr/>
        </p:nvCxnSpPr>
        <p:spPr>
          <a:xfrm>
            <a:off x="9515273" y="3637045"/>
            <a:ext cx="0" cy="5552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8A5C4F-21E6-A0B1-0DFD-9A4C24502809}"/>
              </a:ext>
            </a:extLst>
          </p:cNvPr>
          <p:cNvCxnSpPr>
            <a:cxnSpLocks/>
          </p:cNvCxnSpPr>
          <p:nvPr/>
        </p:nvCxnSpPr>
        <p:spPr>
          <a:xfrm>
            <a:off x="10188383" y="3601338"/>
            <a:ext cx="145597" cy="2776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4C93E3A-4DE9-0900-1B84-5D181E5389E3}"/>
              </a:ext>
            </a:extLst>
          </p:cNvPr>
          <p:cNvCxnSpPr>
            <a:cxnSpLocks/>
          </p:cNvCxnSpPr>
          <p:nvPr/>
        </p:nvCxnSpPr>
        <p:spPr>
          <a:xfrm flipH="1" flipV="1">
            <a:off x="9763112" y="5258479"/>
            <a:ext cx="425271" cy="3007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3524D3-53CE-F40C-ECD1-1C4797AB9F09}"/>
              </a:ext>
            </a:extLst>
          </p:cNvPr>
          <p:cNvCxnSpPr>
            <a:cxnSpLocks/>
          </p:cNvCxnSpPr>
          <p:nvPr/>
        </p:nvCxnSpPr>
        <p:spPr>
          <a:xfrm flipH="1" flipV="1">
            <a:off x="10565871" y="5131211"/>
            <a:ext cx="211682" cy="4280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57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1A994-86D1-4E5A-8CCA-9F25009C1FE0}"/>
              </a:ext>
            </a:extLst>
          </p:cNvPr>
          <p:cNvSpPr txBox="1"/>
          <p:nvPr/>
        </p:nvSpPr>
        <p:spPr>
          <a:xfrm>
            <a:off x="2978323" y="2644170"/>
            <a:ext cx="6235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Cluster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F/G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Infection Zone Cells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31D454-EA12-48D8-A381-1EFDE1E12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Molecular</a:t>
            </a:r>
            <a:r>
              <a:rPr lang="en-US" baseline="0"/>
              <a:t> Cartography Master List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729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841EE4-CDF2-420D-9B08-607F04A6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388" y="3978275"/>
            <a:ext cx="27432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FB99F-A4FC-441C-9732-F640055CC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429" y="462545"/>
            <a:ext cx="4521345" cy="34756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043CFB-8E7D-4465-8E8B-3F815E34FE34}"/>
              </a:ext>
            </a:extLst>
          </p:cNvPr>
          <p:cNvSpPr/>
          <p:nvPr/>
        </p:nvSpPr>
        <p:spPr>
          <a:xfrm>
            <a:off x="7399916" y="4917515"/>
            <a:ext cx="390414" cy="3178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C84E56CE-3DAF-57DC-C340-2FC2200B10DF}"/>
              </a:ext>
            </a:extLst>
          </p:cNvPr>
          <p:cNvSpPr txBox="1"/>
          <p:nvPr/>
        </p:nvSpPr>
        <p:spPr>
          <a:xfrm>
            <a:off x="141961" y="139400"/>
            <a:ext cx="33537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Glyma.17G195900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Infected Cells</a:t>
            </a:r>
          </a:p>
        </p:txBody>
      </p:sp>
      <p:pic>
        <p:nvPicPr>
          <p:cNvPr id="6" name="Picture 5" descr="Map, scatter chart&#10;&#10;Description automatically generated">
            <a:extLst>
              <a:ext uri="{FF2B5EF4-FFF2-40B4-BE49-F238E27FC236}">
                <a16:creationId xmlns:a16="http://schemas.microsoft.com/office/drawing/2014/main" id="{5B603DCC-0C45-75A3-56EB-4830E1958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26" y="1216240"/>
            <a:ext cx="4106567" cy="4818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8E26E-C46F-10DB-1969-6D01F555B0A3}"/>
              </a:ext>
            </a:extLst>
          </p:cNvPr>
          <p:cNvSpPr txBox="1"/>
          <p:nvPr/>
        </p:nvSpPr>
        <p:spPr>
          <a:xfrm>
            <a:off x="7881796" y="587554"/>
            <a:ext cx="143821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Large, infected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05A50-9DB6-2482-8349-3F96E6B72CBF}"/>
              </a:ext>
            </a:extLst>
          </p:cNvPr>
          <p:cNvSpPr txBox="1"/>
          <p:nvPr/>
        </p:nvSpPr>
        <p:spPr>
          <a:xfrm>
            <a:off x="8964876" y="2624959"/>
            <a:ext cx="158889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Small, uninfected cells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B28E94-2F8D-726F-F928-E3377E5E5B07}"/>
              </a:ext>
            </a:extLst>
          </p:cNvPr>
          <p:cNvCxnSpPr>
            <a:cxnSpLocks/>
          </p:cNvCxnSpPr>
          <p:nvPr/>
        </p:nvCxnSpPr>
        <p:spPr>
          <a:xfrm flipH="1">
            <a:off x="8029606" y="869183"/>
            <a:ext cx="262160" cy="4727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092CCD-52DB-C440-31CD-3EF460BB327B}"/>
              </a:ext>
            </a:extLst>
          </p:cNvPr>
          <p:cNvCxnSpPr>
            <a:cxnSpLocks/>
          </p:cNvCxnSpPr>
          <p:nvPr/>
        </p:nvCxnSpPr>
        <p:spPr>
          <a:xfrm>
            <a:off x="8964876" y="833476"/>
            <a:ext cx="145597" cy="2776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EB5A77-64D9-0293-6464-139A715080FC}"/>
              </a:ext>
            </a:extLst>
          </p:cNvPr>
          <p:cNvCxnSpPr>
            <a:cxnSpLocks/>
          </p:cNvCxnSpPr>
          <p:nvPr/>
        </p:nvCxnSpPr>
        <p:spPr>
          <a:xfrm flipH="1" flipV="1">
            <a:off x="9329013" y="2337292"/>
            <a:ext cx="13351" cy="2135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53CD19-AF04-2913-3956-EEE75B739C50}"/>
              </a:ext>
            </a:extLst>
          </p:cNvPr>
          <p:cNvCxnSpPr>
            <a:cxnSpLocks/>
          </p:cNvCxnSpPr>
          <p:nvPr/>
        </p:nvCxnSpPr>
        <p:spPr>
          <a:xfrm flipH="1" flipV="1">
            <a:off x="9759324" y="2104366"/>
            <a:ext cx="97057" cy="4464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1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D644F6-D113-45C2-94B3-FBEC6D77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50" y="3899658"/>
            <a:ext cx="2958342" cy="29583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39BCD0-7920-4EDD-AA5C-6A4BEA214980}"/>
              </a:ext>
            </a:extLst>
          </p:cNvPr>
          <p:cNvSpPr/>
          <p:nvPr/>
        </p:nvSpPr>
        <p:spPr>
          <a:xfrm>
            <a:off x="6177521" y="4560250"/>
            <a:ext cx="449100" cy="4157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ABBCD8E3-74BC-9CE7-94E0-D4AA949A731A}"/>
              </a:ext>
            </a:extLst>
          </p:cNvPr>
          <p:cNvSpPr txBox="1"/>
          <p:nvPr/>
        </p:nvSpPr>
        <p:spPr>
          <a:xfrm>
            <a:off x="115328" y="130522"/>
            <a:ext cx="33537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Glyma.01G164600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Infected Cells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1DBB42E-87CE-5B5E-A5F4-58FD6CA21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26" y="1154097"/>
            <a:ext cx="4039446" cy="4818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7847D-4E58-19F4-FDEE-5DB3FEF69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908" y="448668"/>
            <a:ext cx="4364253" cy="388858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58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CAA5A6-B029-4DD7-81CF-E5A98BA5C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059" y="3843597"/>
            <a:ext cx="2512753" cy="25127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A49A07-868F-4157-B3BB-32A67FEDBC83}"/>
              </a:ext>
            </a:extLst>
          </p:cNvPr>
          <p:cNvSpPr/>
          <p:nvPr/>
        </p:nvSpPr>
        <p:spPr>
          <a:xfrm>
            <a:off x="6173909" y="4608605"/>
            <a:ext cx="498622" cy="4134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A11170-C393-4908-A8F5-CFDE57FCEB3B}"/>
              </a:ext>
            </a:extLst>
          </p:cNvPr>
          <p:cNvSpPr/>
          <p:nvPr/>
        </p:nvSpPr>
        <p:spPr>
          <a:xfrm>
            <a:off x="509013" y="2676525"/>
            <a:ext cx="424438" cy="361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E1C61-5D8D-3843-A57C-921156285AFD}"/>
              </a:ext>
            </a:extLst>
          </p:cNvPr>
          <p:cNvSpPr txBox="1"/>
          <p:nvPr/>
        </p:nvSpPr>
        <p:spPr>
          <a:xfrm>
            <a:off x="179875" y="6356350"/>
            <a:ext cx="7273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Glyma.15G210100 is expressed in both IZ cell cluster (F&amp;G) and Vascular Bund cluster (E)</a:t>
            </a:r>
          </a:p>
        </p:txBody>
      </p:sp>
      <p:sp>
        <p:nvSpPr>
          <p:cNvPr id="7" name="Google Shape;413;p17">
            <a:extLst>
              <a:ext uri="{FF2B5EF4-FFF2-40B4-BE49-F238E27FC236}">
                <a16:creationId xmlns:a16="http://schemas.microsoft.com/office/drawing/2014/main" id="{46B3C29F-664C-BB1D-622A-4D094C728038}"/>
              </a:ext>
            </a:extLst>
          </p:cNvPr>
          <p:cNvSpPr txBox="1"/>
          <p:nvPr/>
        </p:nvSpPr>
        <p:spPr>
          <a:xfrm>
            <a:off x="141961" y="139400"/>
            <a:ext cx="33537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Glyma.15G210100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Infected Cells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AC033F6-E2B3-C5CF-DE30-FEEB0B4D6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6" y="1161576"/>
            <a:ext cx="4097878" cy="4818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AFB9F-1457-D9BB-2E67-5CB525161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009" y="193873"/>
            <a:ext cx="4901978" cy="39071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52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1A994-86D1-4E5A-8CCA-9F25009C1FE0}"/>
              </a:ext>
            </a:extLst>
          </p:cNvPr>
          <p:cNvSpPr txBox="1"/>
          <p:nvPr/>
        </p:nvSpPr>
        <p:spPr>
          <a:xfrm>
            <a:off x="2978323" y="2644170"/>
            <a:ext cx="6235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Cluster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 fixation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31D454-EA12-48D8-A381-1EFDE1E12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Molecular</a:t>
            </a:r>
            <a:r>
              <a:rPr lang="en-US" baseline="0"/>
              <a:t> Cartography Master List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12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1BA319A-7AC6-431A-95E6-D764E24A8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704" y="3494094"/>
            <a:ext cx="2942655" cy="27459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94F244-1BA3-4B50-A997-3F3DB244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382" y="3975501"/>
            <a:ext cx="2743200" cy="27459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9FA19F-4880-4803-8049-615C725F3050}"/>
              </a:ext>
            </a:extLst>
          </p:cNvPr>
          <p:cNvSpPr/>
          <p:nvPr/>
        </p:nvSpPr>
        <p:spPr>
          <a:xfrm>
            <a:off x="7476566" y="4290476"/>
            <a:ext cx="863650" cy="568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0C760-CE61-4439-959E-4E5885F1E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708" y="324045"/>
            <a:ext cx="5600586" cy="30537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A9857D-84B9-4FEB-86D3-046905DDE834}"/>
              </a:ext>
            </a:extLst>
          </p:cNvPr>
          <p:cNvSpPr/>
          <p:nvPr/>
        </p:nvSpPr>
        <p:spPr>
          <a:xfrm>
            <a:off x="6321028" y="5477435"/>
            <a:ext cx="259975" cy="2510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E4F1D6AB-24A0-CC0A-6108-A722927EA672}"/>
              </a:ext>
            </a:extLst>
          </p:cNvPr>
          <p:cNvSpPr txBox="1"/>
          <p:nvPr/>
        </p:nvSpPr>
        <p:spPr>
          <a:xfrm>
            <a:off x="141961" y="139400"/>
            <a:ext cx="33537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Glyma.05G216000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6BD2C10-C176-6D2A-A756-8C6B5AD7B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00" y="1019556"/>
            <a:ext cx="3946165" cy="4818888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337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1A994-86D1-4E5A-8CCA-9F25009C1FE0}"/>
              </a:ext>
            </a:extLst>
          </p:cNvPr>
          <p:cNvSpPr txBox="1"/>
          <p:nvPr/>
        </p:nvSpPr>
        <p:spPr>
          <a:xfrm>
            <a:off x="2978323" y="2644170"/>
            <a:ext cx="6235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Cluster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and K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Un-infected Infection Zone Cells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31D454-EA12-48D8-A381-1EFDE1E12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Molecular</a:t>
            </a:r>
            <a:r>
              <a:rPr lang="en-US" baseline="0"/>
              <a:t> Cartography Master List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71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A329E8-BD0F-5867-EB02-81DE21FE7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632" y="3929986"/>
            <a:ext cx="2788967" cy="2791489"/>
          </a:xfrm>
          <a:prstGeom prst="rect">
            <a:avLst/>
          </a:prstGeom>
        </p:spPr>
      </p:pic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DAF02B3F-2C69-BB9C-FE7B-A1BAAE99D367}"/>
              </a:ext>
            </a:extLst>
          </p:cNvPr>
          <p:cNvSpPr txBox="1"/>
          <p:nvPr/>
        </p:nvSpPr>
        <p:spPr>
          <a:xfrm>
            <a:off x="141961" y="139400"/>
            <a:ext cx="33537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Glyma.06G235500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Un-infected Cells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DAB7D8-F610-76E4-6C08-A6338C5405CD}"/>
              </a:ext>
            </a:extLst>
          </p:cNvPr>
          <p:cNvSpPr/>
          <p:nvPr/>
        </p:nvSpPr>
        <p:spPr>
          <a:xfrm>
            <a:off x="6390167" y="4327451"/>
            <a:ext cx="861238" cy="8293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ap, text, outdoor, day&#10;&#10;Description automatically generated">
            <a:extLst>
              <a:ext uri="{FF2B5EF4-FFF2-40B4-BE49-F238E27FC236}">
                <a16:creationId xmlns:a16="http://schemas.microsoft.com/office/drawing/2014/main" id="{28C410E9-495C-1674-97C8-612A4747A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94" y="1318977"/>
            <a:ext cx="4031344" cy="4818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794B80-3A90-2579-316C-BF0FA1300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307" y="170748"/>
            <a:ext cx="3663909" cy="38455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093BA0-6331-1FCC-E3D6-8348D10DB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3346376"/>
            <a:ext cx="3320332" cy="2791489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15B7EA-8B3F-585F-E843-AB56572158CE}"/>
              </a:ext>
            </a:extLst>
          </p:cNvPr>
          <p:cNvCxnSpPr>
            <a:cxnSpLocks/>
          </p:cNvCxnSpPr>
          <p:nvPr/>
        </p:nvCxnSpPr>
        <p:spPr>
          <a:xfrm>
            <a:off x="4781307" y="4016338"/>
            <a:ext cx="1608860" cy="3111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E8CC26-C07F-940A-4937-D851A3854C9C}"/>
              </a:ext>
            </a:extLst>
          </p:cNvPr>
          <p:cNvCxnSpPr>
            <a:cxnSpLocks/>
          </p:cNvCxnSpPr>
          <p:nvPr/>
        </p:nvCxnSpPr>
        <p:spPr>
          <a:xfrm flipH="1">
            <a:off x="7251405" y="4016338"/>
            <a:ext cx="1193811" cy="3111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FDF73F7-B794-1F7D-B5A2-124578BF353C}"/>
              </a:ext>
            </a:extLst>
          </p:cNvPr>
          <p:cNvSpPr/>
          <p:nvPr/>
        </p:nvSpPr>
        <p:spPr>
          <a:xfrm>
            <a:off x="4886831" y="3125972"/>
            <a:ext cx="918545" cy="8040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74097-8F98-1666-1430-A79867197DB9}"/>
              </a:ext>
            </a:extLst>
          </p:cNvPr>
          <p:cNvSpPr txBox="1"/>
          <p:nvPr/>
        </p:nvSpPr>
        <p:spPr>
          <a:xfrm>
            <a:off x="6390167" y="4331327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FFDCAF-DB10-DA34-A86A-7F04E4596435}"/>
              </a:ext>
            </a:extLst>
          </p:cNvPr>
          <p:cNvSpPr txBox="1"/>
          <p:nvPr/>
        </p:nvSpPr>
        <p:spPr>
          <a:xfrm>
            <a:off x="4781307" y="166872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8F306B-0793-C56D-6309-47818B13F977}"/>
              </a:ext>
            </a:extLst>
          </p:cNvPr>
          <p:cNvSpPr txBox="1"/>
          <p:nvPr/>
        </p:nvSpPr>
        <p:spPr>
          <a:xfrm>
            <a:off x="4900606" y="3121223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68BBDA-7D2D-A0F0-554B-B46FCDA29DAC}"/>
              </a:ext>
            </a:extLst>
          </p:cNvPr>
          <p:cNvSpPr txBox="1"/>
          <p:nvPr/>
        </p:nvSpPr>
        <p:spPr>
          <a:xfrm>
            <a:off x="8610600" y="3346376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79F718-ABA7-BD5C-98B6-C64D29CE6819}"/>
              </a:ext>
            </a:extLst>
          </p:cNvPr>
          <p:cNvSpPr txBox="1"/>
          <p:nvPr/>
        </p:nvSpPr>
        <p:spPr>
          <a:xfrm>
            <a:off x="9224217" y="3523348"/>
            <a:ext cx="143821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Large, infected cells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C864F5-DC21-AF6F-4670-A63D2D4992EE}"/>
              </a:ext>
            </a:extLst>
          </p:cNvPr>
          <p:cNvSpPr txBox="1"/>
          <p:nvPr/>
        </p:nvSpPr>
        <p:spPr>
          <a:xfrm>
            <a:off x="9930667" y="5695934"/>
            <a:ext cx="158889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Small, uninfected cells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3BF67A0-BB48-EF2D-1C3F-7B0EFC8C1CFA}"/>
              </a:ext>
            </a:extLst>
          </p:cNvPr>
          <p:cNvCxnSpPr/>
          <p:nvPr/>
        </p:nvCxnSpPr>
        <p:spPr>
          <a:xfrm>
            <a:off x="9611833" y="3929986"/>
            <a:ext cx="0" cy="5552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4F9C973-1B15-7B0D-7BAA-E3179EABCDFF}"/>
              </a:ext>
            </a:extLst>
          </p:cNvPr>
          <p:cNvCxnSpPr>
            <a:cxnSpLocks/>
          </p:cNvCxnSpPr>
          <p:nvPr/>
        </p:nvCxnSpPr>
        <p:spPr>
          <a:xfrm>
            <a:off x="10284943" y="3894279"/>
            <a:ext cx="145597" cy="2776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E3CB414-EF55-44B1-3093-F764071B7076}"/>
              </a:ext>
            </a:extLst>
          </p:cNvPr>
          <p:cNvCxnSpPr>
            <a:cxnSpLocks/>
          </p:cNvCxnSpPr>
          <p:nvPr/>
        </p:nvCxnSpPr>
        <p:spPr>
          <a:xfrm flipH="1" flipV="1">
            <a:off x="9860577" y="5236676"/>
            <a:ext cx="219088" cy="374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21CCB57-13FE-244C-09B9-F591085BAD71}"/>
              </a:ext>
            </a:extLst>
          </p:cNvPr>
          <p:cNvCxnSpPr>
            <a:cxnSpLocks/>
          </p:cNvCxnSpPr>
          <p:nvPr/>
        </p:nvCxnSpPr>
        <p:spPr>
          <a:xfrm flipH="1" flipV="1">
            <a:off x="10662431" y="5424152"/>
            <a:ext cx="62684" cy="1874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970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126</Words>
  <Application>Microsoft Office PowerPoint</Application>
  <PresentationFormat>Widescreen</PresentationFormat>
  <Paragraphs>48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Molecular Cartography Master List</vt:lpstr>
      <vt:lpstr>Molecular Cartography Master List</vt:lpstr>
      <vt:lpstr>PowerPoint Presentation</vt:lpstr>
      <vt:lpstr>PowerPoint Presentation</vt:lpstr>
      <vt:lpstr>PowerPoint Presentation</vt:lpstr>
      <vt:lpstr>Molecular Cartography Master List</vt:lpstr>
      <vt:lpstr>PowerPoint Presentation</vt:lpstr>
      <vt:lpstr>Molecular Cartography Master List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Cartography Master List</dc:title>
  <dc:creator>Marc Libault</dc:creator>
  <cp:lastModifiedBy>Marc Libault</cp:lastModifiedBy>
  <cp:revision>3</cp:revision>
  <dcterms:created xsi:type="dcterms:W3CDTF">2023-03-14T21:11:08Z</dcterms:created>
  <dcterms:modified xsi:type="dcterms:W3CDTF">2023-04-17T17:41:30Z</dcterms:modified>
</cp:coreProperties>
</file>